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F7FD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78677-15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401685" cy="61926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640639">
            <a:off x="1878223" y="1881873"/>
            <a:ext cx="471600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 75-летием Победы в ВОВ 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5949280"/>
            <a:ext cx="3471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Цветков Захар 6а класс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tsvety-foto-prazdnik-svechi-den-pobedy-georgievskaia-lenta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403965" cy="6120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404664"/>
            <a:ext cx="51125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99"/>
                </a:solidFill>
              </a:rPr>
              <a:t>9 мая все жители нашей огромной страны отмечают день победы. В этот день во всех городах проходят военные парады, возлагаются цветы к Могиле Неизвестного Солдата, дается праздничный салют.</a:t>
            </a:r>
            <a:endParaRPr lang="ru-RU" sz="3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svety-foto-prazdnik-svechi-den-pobedy-georgievskaia-lenta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244409" cy="63367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610136"/>
            <a:ext cx="56886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0099"/>
                </a:solidFill>
              </a:rPr>
              <a:t>Но почему ветераны,  участники той великой войны, такие грустные, почему слезы застилают им глаза? Что они вспоминают в этот день? Что это была за война, какой ценой досталась победа нашему народу?</a:t>
            </a:r>
            <a:endParaRPr lang="ru-RU" sz="3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svety-foto-prazdnik-svechi-den-pobedy-georgievskaia-lenta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316416" cy="61926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620688"/>
            <a:ext cx="53285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0099"/>
                </a:solidFill>
              </a:rPr>
              <a:t>Все дальше в прошлое уходят годы страшной войны. Но подвиг людей, вставших на защиту Отечества будет вечно жить в памяти нашего народа.</a:t>
            </a:r>
            <a:endParaRPr lang="ru-RU" sz="3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svety-foto-prazdnik-svechi-den-pobedy-georgievskaia-lenta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604448" cy="6264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548680"/>
            <a:ext cx="580171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0099"/>
                </a:solidFill>
              </a:rPr>
              <a:t>Вспомним всех поименно, 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Горем 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            Вспомним 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                                Своим…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Это нужно - не мертвым!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         Это надо- живым!</a:t>
            </a:r>
            <a:endParaRPr lang="ru-RU" sz="3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127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костя и аня</dc:creator>
  <cp:lastModifiedBy>Asus_</cp:lastModifiedBy>
  <cp:revision>4</cp:revision>
  <dcterms:created xsi:type="dcterms:W3CDTF">2020-05-04T14:07:00Z</dcterms:created>
  <dcterms:modified xsi:type="dcterms:W3CDTF">2020-05-04T14:45:59Z</dcterms:modified>
</cp:coreProperties>
</file>