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" y="0"/>
            <a:ext cx="9125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5809" y="436510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Сделала Луковникова Оля (7Б класс)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12474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Презентация к 75- летию Великой Отечественной войны.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727848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4"/>
            <a:ext cx="4932040" cy="333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4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2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7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75-</a:t>
            </a:r>
            <a:r>
              <a:rPr lang="ru-RU" dirty="0" err="1" smtClean="0"/>
              <a:t>летие</a:t>
            </a:r>
            <a:r>
              <a:rPr lang="ru-RU" dirty="0" smtClean="0"/>
              <a:t> Победы в Великой Отечественной войне.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61206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2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Отечественной войны.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6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1418 дней и ночей, боролись за победу 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52200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9"/>
            <a:ext cx="3995936" cy="29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79" y="-27725"/>
            <a:ext cx="5112567" cy="309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4999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" y="404664"/>
            <a:ext cx="9119383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0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Таня Савичева.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2920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56792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 самая девочка которая начала вести дневник , с начала блокады в Ленинграде . Почти вся семья Тани  Савичевой погибла в период декабря 1941 года по май 1942 . В её  дневнике девять страниц, на шести из которых даты смерти близких людей- матери, бабушки , сестры, брата и двух дядей. Сама Таня погибла уже в эвакуации. Блокаду пережили только её старшие сестра Нина и брат Михаил, благодаря  которым дневник Тани уцелел и стал один из символов Великой Отечественной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3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9195"/>
            <a:ext cx="676875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1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</TotalTime>
  <Words>125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75-летие Победы в Великой Отечественной войне.</vt:lpstr>
      <vt:lpstr>Начало Отечественной войны.</vt:lpstr>
      <vt:lpstr>1418 дней и ночей, боролись за победу .</vt:lpstr>
      <vt:lpstr>Презентация PowerPoint</vt:lpstr>
      <vt:lpstr>Презентация PowerPoint</vt:lpstr>
      <vt:lpstr>Презентация PowerPoint</vt:lpstr>
      <vt:lpstr>Таня Савичева.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</cp:revision>
  <dcterms:modified xsi:type="dcterms:W3CDTF">2020-05-01T09:26:09Z</dcterms:modified>
</cp:coreProperties>
</file>