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56966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Помним и чтим наших родных прадедов и дедов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227687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75-летию Победы в ВОВ</a:t>
            </a:r>
          </a:p>
          <a:p>
            <a:r>
              <a:rPr lang="ru-RU" sz="2800" dirty="0" smtClean="0"/>
              <a:t>Пугин Даниил 6а </a:t>
            </a:r>
            <a:r>
              <a:rPr lang="ru-RU" sz="2800" dirty="0" smtClean="0"/>
              <a:t>класс.</a:t>
            </a:r>
            <a:endParaRPr lang="ru-RU" sz="2800" dirty="0"/>
          </a:p>
        </p:txBody>
      </p:sp>
      <p:pic>
        <p:nvPicPr>
          <p:cNvPr id="4" name="Рисунок 3" descr="591037dc66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606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Война…</a:t>
            </a:r>
            <a:endParaRPr lang="ru-RU" sz="3600" dirty="0"/>
          </a:p>
        </p:txBody>
      </p:sp>
      <p:pic>
        <p:nvPicPr>
          <p:cNvPr id="5" name="Рисунок 4" descr="28f1b2cf0f0b298dcf32f87a4e8605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8676456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Война –какое беспощадное и тяжелое время, которое уносит жизни многих ни в чем не повинных людей. Те, кто затевают войны, думают только о себе и видят только себя главными во всем мире.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f1b2cf0f0b298dcf32f87a4e8605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996952"/>
            <a:ext cx="8572500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7272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 мая 2020г. Весь наш народ отметил знаменательный юбилей – 75 лет Победы в Великой Отечественной войне. 75 лет отделяют нас от тех страшных, суровых событий.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f1b2cf0f0b298dcf32f87a4e8605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572500" cy="503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Война закончилась 75 лет назад, а память о ней живет до сих пор. И будет жить всегда. Пока мы будем о ней говорить, и чтить память о погибших на этой войне.</a:t>
            </a:r>
          </a:p>
          <a:p>
            <a:endParaRPr lang="ru-RU" sz="4000" dirty="0" smtClean="0"/>
          </a:p>
          <a:p>
            <a:r>
              <a:rPr lang="ru-RU" sz="4000" dirty="0" smtClean="0"/>
              <a:t>Вот уже 75 лет над нашими головами ярко светит солнце и поют птицы. « Пусть всегда будет солнце»…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94884"/>
            <a:ext cx="5112568" cy="3402182"/>
          </a:xfrm>
          <a:prstGeom prst="rect">
            <a:avLst/>
          </a:prstGeom>
        </p:spPr>
      </p:pic>
      <p:pic>
        <p:nvPicPr>
          <p:cNvPr id="4" name="Рисунок 3" descr="c61ae73f8af1967142fda1c33b303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834" y="1589"/>
            <a:ext cx="4860166" cy="36434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FF0000"/>
      </a:dk1>
      <a:lt1>
        <a:srgbClr val="FFFFFF"/>
      </a:lt1>
      <a:dk2>
        <a:srgbClr val="FF6566"/>
      </a:dk2>
      <a:lt2>
        <a:srgbClr val="FF9999"/>
      </a:lt2>
      <a:accent1>
        <a:srgbClr val="FF0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144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 и аня</dc:creator>
  <cp:lastModifiedBy>Asus_</cp:lastModifiedBy>
  <cp:revision>4</cp:revision>
  <dcterms:created xsi:type="dcterms:W3CDTF">2020-05-04T13:12:43Z</dcterms:created>
  <dcterms:modified xsi:type="dcterms:W3CDTF">2020-05-04T14:06:15Z</dcterms:modified>
</cp:coreProperties>
</file>