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75-летие Великой Отечественной Войны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xn--80ae1alafffj1i.xn--p1ai/upload/iblock/4f6/7837c480_a139_4a7e_971b_676023525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48880"/>
            <a:ext cx="7776864" cy="40804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092280" y="5733256"/>
            <a:ext cx="2051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Поплаухин Александр 7А</a:t>
            </a:r>
            <a:endParaRPr lang="ru-RU" dirty="0"/>
          </a:p>
        </p:txBody>
      </p:sp>
    </p:spTree>
  </p:cSld>
  <p:clrMapOvr>
    <a:masterClrMapping/>
  </p:clrMapOvr>
  <p:transition advTm="2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erman instrument of surrend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7081" y="476672"/>
            <a:ext cx="3606919" cy="27390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Акт о капитуляции Германии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836712"/>
            <a:ext cx="52920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8 мая 1945 года в Карлсхорсте в 22 часа 43 минуты по центрально-европейскому времени</a:t>
            </a:r>
          </a:p>
          <a:p>
            <a:r>
              <a:rPr lang="ru-RU" dirty="0" smtClean="0"/>
              <a:t>(9 мая в 0:43 по московскому времени. Именно поэтому в Европе День Победы празднуют 8 мая, </a:t>
            </a:r>
          </a:p>
          <a:p>
            <a:r>
              <a:rPr lang="ru-RU" dirty="0" smtClean="0"/>
              <a:t>а в постсоветских странах 9 мая) был подписан окончательный акт о безоговорочной капитуляции нацисткой Германии и ее вооруженных сил.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140968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Деление Германии и захваченных её территорий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2534" name="Picture 6" descr="https://avatars.mds.yandex.net/get-zen_doc/1931033/pub_5ccd51ff007b5200b31cc025_5ccd526632381c00b27ae0f0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005064"/>
            <a:ext cx="2413318" cy="2051321"/>
          </a:xfrm>
          <a:prstGeom prst="rect">
            <a:avLst/>
          </a:prstGeom>
          <a:noFill/>
        </p:spPr>
      </p:pic>
      <p:pic>
        <p:nvPicPr>
          <p:cNvPr id="22536" name="Picture 8" descr="http://foykes.com/wp-content/uploads/2014/04/razdelenie-evropy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005064"/>
            <a:ext cx="2720302" cy="20162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8" y="3789040"/>
            <a:ext cx="31683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 окончания войны Восточная Европа была под Советским контролем, Западная – под Американским. </a:t>
            </a:r>
          </a:p>
          <a:p>
            <a:r>
              <a:rPr lang="ru-RU" dirty="0" smtClean="0"/>
              <a:t>Германия была разделена на две части.</a:t>
            </a:r>
          </a:p>
          <a:p>
            <a:r>
              <a:rPr lang="ru-RU" dirty="0" smtClean="0"/>
              <a:t>Берлин также был поделён на 4 сектора</a:t>
            </a:r>
            <a:endParaRPr lang="ru-RU" dirty="0"/>
          </a:p>
        </p:txBody>
      </p:sp>
    </p:spTree>
  </p:cSld>
  <p:clrMapOvr>
    <a:masterClrMapping/>
  </p:clrMapOvr>
  <p:transition advTm="14000"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18864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Итоги Великой Отечественной Войны: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908720"/>
            <a:ext cx="62646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Победа СССР и поражение Третьего Рейха и его союзников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Сохранение территориальной целостности и суверенитета СССР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Восстановление и освобождение стран захваченных германскими войсками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Искоренение нацизма и фашизма как государственной идеологии и политики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Повышение международного авторитета СССР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Огромные военные и людские потери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Утверждение социалистических режимов в Восточной Европе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3768" y="4077072"/>
            <a:ext cx="20882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</a:rPr>
              <a:t> Ленинград     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</a:rPr>
              <a:t> Москва          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</a:rPr>
              <a:t> Сталинград  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</a:rPr>
              <a:t> Одесса         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</a:rPr>
              <a:t> Севастополь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</a:rPr>
              <a:t> Киев                </a:t>
            </a: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4477668"/>
            <a:ext cx="2232248" cy="2380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</a:rPr>
              <a:t> Смоленск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</a:rPr>
              <a:t> Мурманск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</a:rPr>
              <a:t> Минск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</a:rPr>
              <a:t> Керчь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</a:rPr>
              <a:t> Новороссийск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</a:rPr>
              <a:t> Тула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400506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Города герои: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1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«День Победы»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980728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9 Мая — день победы над всемирным злом фашизмом, — это не просто праздник, это — один из величайших дней, почитаемый не только в России, но и во многих других пострадавших от захватчиков странах мира. День Победы — это праздник, важный для каждой семьи и каждого гражданина, любого человека, любой страны в мире. Сложно найти человека, которого бы никоим образом не коснулась ужасная война, унесшая жизни миллионы солдат и мирных граждан. Эту дату никогда не вычеркнут из истории, она останется навечно в календаре, и всегда будет напоминать о тех страшных событиях и великом разгроме фашистских войск, прекратившем ад на Земле.</a:t>
            </a:r>
            <a:endParaRPr lang="ru-RU" dirty="0"/>
          </a:p>
        </p:txBody>
      </p:sp>
      <p:pic>
        <p:nvPicPr>
          <p:cNvPr id="23554" name="Picture 2" descr="https://avatars.mds.yandex.net/get-zen_doc/985972/pub_5af0a4a94bf161d2b21686ed_5af0a4b35f4967f0c1e45927/scale_2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24744"/>
            <a:ext cx="3906195" cy="2216766"/>
          </a:xfrm>
          <a:prstGeom prst="rect">
            <a:avLst/>
          </a:prstGeom>
          <a:noFill/>
        </p:spPr>
      </p:pic>
      <p:pic>
        <p:nvPicPr>
          <p:cNvPr id="23556" name="Picture 4" descr="https://s1.1zoom.ru/b5050/662/418233-svetik_2560x1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501008"/>
            <a:ext cx="3888432" cy="2205245"/>
          </a:xfrm>
          <a:prstGeom prst="rect">
            <a:avLst/>
          </a:prstGeom>
          <a:noFill/>
        </p:spPr>
      </p:pic>
    </p:spTree>
  </p:cSld>
  <p:clrMapOvr>
    <a:masterClrMapping/>
  </p:clrMapOvr>
  <p:transition advTm="16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krasnyluch.su/wp-content/uploads/2020/03/79c2a0fe-5676-4f19-bcd3-795b361872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 днём победы!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000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0648"/>
            <a:ext cx="7308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22 июня в 4:00 утра, Германия нарушила пакт Молотова-Риббентропа и вторглась на наши территории. Немцы перешли границу наземными войсками и атаковали аэродромы и ближайшие города</a:t>
            </a:r>
            <a:endParaRPr lang="ru-RU" dirty="0"/>
          </a:p>
        </p:txBody>
      </p:sp>
      <p:pic>
        <p:nvPicPr>
          <p:cNvPr id="14338" name="Picture 2" descr="http://history-doc.ru/wp-content/uploads/2020/02/x2-87.jpg.pagespeed.ic.3Gq2ANZRy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883054" cy="5104285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332656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Началась самая страшная в истории нашей страны Великая Отечественная Война. Она продлилась четыре года и принесла потери в 27 млн. человек</a:t>
            </a:r>
            <a:endParaRPr lang="ru-RU" dirty="0"/>
          </a:p>
        </p:txBody>
      </p:sp>
      <p:pic>
        <p:nvPicPr>
          <p:cNvPr id="15364" name="Picture 4" descr="https://upload.wikimedia.org/wikipedia/commons/8/86/Bundesarchiv_Bild_101I-291-1230-05%2C_Dieppe%2C_Landungsversuch%2C_tote_alliierte_Soldat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4050772" cy="2592288"/>
          </a:xfrm>
          <a:prstGeom prst="rect">
            <a:avLst/>
          </a:prstGeom>
          <a:noFill/>
        </p:spPr>
      </p:pic>
      <p:pic>
        <p:nvPicPr>
          <p:cNvPr id="15366" name="Picture 6" descr="https://upload.wikimedia.org/wikipedia/commons/thumb/0/02/Raate_road.jpg/1920px-Raate_r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340768"/>
            <a:ext cx="4032448" cy="2592288"/>
          </a:xfrm>
          <a:prstGeom prst="rect">
            <a:avLst/>
          </a:prstGeom>
          <a:noFill/>
        </p:spPr>
      </p:pic>
      <p:pic>
        <p:nvPicPr>
          <p:cNvPr id="15368" name="Picture 8" descr="https://avatars.mds.yandex.net/get-pdb/1774156/ce79346a-f696-451e-8e00-994a9ca09b87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077072"/>
            <a:ext cx="4032448" cy="2589887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1760" y="47667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Операция «Барбаросса»</a:t>
            </a:r>
            <a:endParaRPr lang="ru-RU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6388" name="Picture 4" descr="https://histrf.ru/uploads/media/default/0001/51/80cfe30a08ae47fab65c44a52160af73804b62e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628800"/>
            <a:ext cx="3898105" cy="28083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844824"/>
            <a:ext cx="46085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План военного нападения и стремительного захвата войсками Гитлера территории СССР.</a:t>
            </a:r>
          </a:p>
          <a:p>
            <a:r>
              <a:rPr lang="ru-RU" dirty="0" smtClean="0"/>
              <a:t>План Гитлера и суть </a:t>
            </a:r>
            <a:r>
              <a:rPr lang="ru-RU" b="1" dirty="0" smtClean="0">
                <a:solidFill>
                  <a:srgbClr val="FF0000"/>
                </a:solidFill>
              </a:rPr>
              <a:t>операции «Барбаросса» </a:t>
            </a:r>
            <a:r>
              <a:rPr lang="ru-RU" dirty="0" smtClean="0"/>
              <a:t>заключались в том, чтобы быстро и неожиданно напасть на советские войска на их же территории и, воспользовавшись замешательством противника, разбить Красную армию.</a:t>
            </a:r>
            <a:endParaRPr lang="ru-RU" dirty="0"/>
          </a:p>
        </p:txBody>
      </p:sp>
    </p:spTree>
  </p:cSld>
  <p:clrMapOvr>
    <a:masterClrMapping/>
  </p:clrMapOvr>
  <p:transition advTm="8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vverh-dm.ru/image/catalog/2020/novosti_2020/3_mart_2020/19.03.2020_4-lekcija/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9545" y="980728"/>
            <a:ext cx="3784455" cy="25922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«Битва за Москву» ( Операция «Тайфун )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7412" name="Picture 4" descr="https://avatars.mds.yandex.net/get-pdb/2500240/6b2cff11-db35-41b7-aac6-eaaa8542c0eb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573016"/>
            <a:ext cx="3779912" cy="25922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112474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Боевые действия советских и немецких войск на московском направлении. Делится на 2 периода: оборонительный и наступательный, который состоит из двух этапов: контрнаступления и наступления советских войск. В западной историографии битва известна как «Операция Тайфун».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3429000"/>
            <a:ext cx="3960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«Битва за Москву» продлилась 202 дня с 30 сентября 1941 года по 20 апреля 1942 года. В ходе сражения немецкие войска потерпели ощутимое поражение. В результате контрнаступления и общего наступления они были отброшены на 100—250 км. Полностью были освобождены Тульская, Рязанская и </a:t>
            </a:r>
          </a:p>
          <a:p>
            <a:r>
              <a:rPr lang="ru-RU" dirty="0" smtClean="0"/>
              <a:t>Московская области</a:t>
            </a:r>
            <a:endParaRPr lang="ru-RU" dirty="0"/>
          </a:p>
        </p:txBody>
      </p:sp>
    </p:spTree>
  </p:cSld>
  <p:clrMapOvr>
    <a:masterClrMapping/>
  </p:clrMapOvr>
  <p:transition advTm="20000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блокада Ленинграда кратко главное - кар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92696"/>
            <a:ext cx="4240933" cy="2383002"/>
          </a:xfrm>
          <a:prstGeom prst="rect">
            <a:avLst/>
          </a:prstGeom>
          <a:noFill/>
        </p:spPr>
      </p:pic>
      <p:pic>
        <p:nvPicPr>
          <p:cNvPr id="18436" name="Picture 4" descr="https://regnum.ru/uploads/pictures/news/2017/01/25/regnum_picture_1485359120204592_norm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7032"/>
            <a:ext cx="4248472" cy="23606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8864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«Блокада Ленинграда»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0872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«Блокада Ленинграда»</a:t>
            </a:r>
            <a:r>
              <a:rPr lang="ru-RU" b="1" dirty="0" smtClean="0"/>
              <a:t> </a:t>
            </a:r>
            <a:r>
              <a:rPr lang="ru-RU" dirty="0" smtClean="0"/>
              <a:t>началась 8 сентября 1941 г., когда немецкая армия захватила Шлиссельбург, замкнув кольцо вокруг Ленинграда. С севера блокаду Ленинграда осуществляли финские войска.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42088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Не все смогли уехать заранее. Когда же немецкая артиллерия начала вести постоянные обстрелы, что произошло уже в первые дни блокады, покинуть город стало практически невозможно. 8 сентября 1941 года немцы разбомбили крупные Бадаевские склады с продовольствием, и трехмиллионное население города было обречено на голодное вымирание.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085184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Несмотря на всё город выстоял и победил. Попытки разрыва блокады продолжались непрерывно. Успехом они увенчались в январе 1943 года</a:t>
            </a:r>
            <a:endParaRPr lang="ru-RU" dirty="0"/>
          </a:p>
        </p:txBody>
      </p:sp>
    </p:spTree>
  </p:cSld>
  <p:clrMapOvr>
    <a:masterClrMapping/>
  </p:clrMapOvr>
  <p:transition advTm="22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«Сталинградская Битва»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196752"/>
            <a:ext cx="44644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Продлилась 200 дней, с 17 июля 1942 года по 2 февраля 1943 года, является битвой, которая изменила ход истории и сломила дух немецких войск. </a:t>
            </a:r>
          </a:p>
          <a:p>
            <a:endParaRPr lang="ru-RU" dirty="0" smtClean="0"/>
          </a:p>
          <a:p>
            <a:r>
              <a:rPr lang="ru-RU" dirty="0" smtClean="0"/>
              <a:t>Средняя продолжительность жизни солдата в Сталинграде, будь то немец или русский, составляла около 15 минут. Это означает, что бои были настолько ожесточенными, что любой человек, будучи внезапно заброшенным в город, едва ли имел шансы дожить до следующего дня.</a:t>
            </a:r>
          </a:p>
          <a:p>
            <a:endParaRPr lang="ru-RU" dirty="0" smtClean="0"/>
          </a:p>
          <a:p>
            <a:r>
              <a:rPr lang="ru-RU" dirty="0" smtClean="0"/>
              <a:t>Потери Советских войск составляли 1 млн. человек, потери Германии были больше на пол миллиона человек и составляли 1,5 млн. </a:t>
            </a:r>
            <a:endParaRPr lang="ru-RU" dirty="0"/>
          </a:p>
        </p:txBody>
      </p:sp>
      <p:pic>
        <p:nvPicPr>
          <p:cNvPr id="19458" name="Picture 2" descr="http://rta.customs.ru/nrta/images/stories/31012020/__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96752"/>
            <a:ext cx="3744416" cy="2304256"/>
          </a:xfrm>
          <a:prstGeom prst="rect">
            <a:avLst/>
          </a:prstGeom>
          <a:noFill/>
        </p:spPr>
      </p:pic>
      <p:pic>
        <p:nvPicPr>
          <p:cNvPr id="19460" name="Picture 4" descr="https://militaryexp.com/wp/wp-content/uploads/2019/03/6c3f85424cfdba81ce87b18c7b17865da9030cb5a896c28fd2c73c228e92ead6-1024x6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89040"/>
            <a:ext cx="3744416" cy="2304256"/>
          </a:xfrm>
          <a:prstGeom prst="rect">
            <a:avLst/>
          </a:prstGeom>
          <a:noFill/>
        </p:spPr>
      </p:pic>
    </p:spTree>
  </p:cSld>
  <p:clrMapOvr>
    <a:masterClrMapping/>
  </p:clrMapOvr>
  <p:transition advTm="17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5436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Операция «Багратион»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0482" name="Picture 2" descr="https://pbs.twimg.com/media/CI96JdJWoAAtP1d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88640"/>
            <a:ext cx="3385827" cy="2106737"/>
          </a:xfrm>
          <a:prstGeom prst="rect">
            <a:avLst/>
          </a:prstGeom>
          <a:noFill/>
        </p:spPr>
      </p:pic>
      <p:pic>
        <p:nvPicPr>
          <p:cNvPr id="20484" name="Picture 4" descr="https://cdni.rt.com/files/2020.02/original/5e42660520302738b403212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348880"/>
            <a:ext cx="3384376" cy="2088232"/>
          </a:xfrm>
          <a:prstGeom prst="rect">
            <a:avLst/>
          </a:prstGeom>
          <a:noFill/>
        </p:spPr>
      </p:pic>
      <p:pic>
        <p:nvPicPr>
          <p:cNvPr id="20486" name="Picture 6" descr="https://img.tyt.by/n/obshchestvo/01/0/01_tanki_6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509120"/>
            <a:ext cx="3384376" cy="20952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980728"/>
            <a:ext cx="50040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ходе этого обширного наступления была освобождена территория Белоруссии, восточной Польши, часть Прибалтики и практически полностью разгромлена германская группа армий «Центр». Вермахт понёс тяжелейшие потери, отчасти из-за того, что Гитлер запрещал любое отступление. Восполнить эти потери впоследствии Германия была уже не в состоянии. </a:t>
            </a:r>
          </a:p>
          <a:p>
            <a:endParaRPr lang="ru-RU" dirty="0" smtClean="0"/>
          </a:p>
          <a:p>
            <a:r>
              <a:rPr lang="ru-RU" dirty="0" smtClean="0"/>
              <a:t>Большую помощь регулярной армии оказывали партизаны. Партизанское движение развернулось на оккупированных территориях СССР с первых дней войны. В Ленинградской, Новгородской, Калининской, Смоленской, Курской областях, в Белоруссии и на Украине возникли целые партизанские районы, куда боялись заглядывать немецкие охранные подразделения.</a:t>
            </a:r>
            <a:endParaRPr lang="ru-RU" dirty="0"/>
          </a:p>
        </p:txBody>
      </p:sp>
    </p:spTree>
  </p:cSld>
  <p:clrMapOvr>
    <a:masterClrMapping/>
  </p:clrMapOvr>
  <p:transition advTm="21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«Штурм Берлина»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19675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Ход операции: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844824"/>
            <a:ext cx="29523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 апреля – начало «Битвы за Берлин»</a:t>
            </a:r>
          </a:p>
          <a:p>
            <a:r>
              <a:rPr lang="ru-RU" dirty="0" smtClean="0"/>
              <a:t>18 апреля – взятие Зееловских высот</a:t>
            </a:r>
          </a:p>
          <a:p>
            <a:r>
              <a:rPr lang="ru-RU" dirty="0" smtClean="0"/>
              <a:t>25 апреля – встреча с войсками Франции и Англии на реке Эльба</a:t>
            </a:r>
          </a:p>
          <a:p>
            <a:r>
              <a:rPr lang="ru-RU" dirty="0" smtClean="0"/>
              <a:t>30 апреля – Штурм Берлина</a:t>
            </a:r>
          </a:p>
          <a:p>
            <a:r>
              <a:rPr lang="ru-RU" dirty="0" smtClean="0"/>
              <a:t>1 мая – Поднятие «знамя победы» над Рейхстагом</a:t>
            </a:r>
          </a:p>
          <a:p>
            <a:r>
              <a:rPr lang="ru-RU" dirty="0" smtClean="0"/>
              <a:t>5-8 мая – Освобождение Праги</a:t>
            </a:r>
          </a:p>
          <a:p>
            <a:r>
              <a:rPr lang="ru-RU" dirty="0" smtClean="0"/>
              <a:t>8 мая – Подписание акта о безоговорочной капитуляции Германии</a:t>
            </a:r>
            <a:endParaRPr lang="ru-RU" dirty="0"/>
          </a:p>
        </p:txBody>
      </p:sp>
      <p:pic>
        <p:nvPicPr>
          <p:cNvPr id="21506" name="Picture 2" descr="https://i.pinimg.com/736x/d1/ab/a7/d1aba789436934d0c733462df14e9d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916832"/>
            <a:ext cx="2314102" cy="3384375"/>
          </a:xfrm>
          <a:prstGeom prst="rect">
            <a:avLst/>
          </a:prstGeom>
          <a:noFill/>
        </p:spPr>
      </p:pic>
      <p:pic>
        <p:nvPicPr>
          <p:cNvPr id="21508" name="Picture 4" descr="https://kprf.ru/media/images/newsstory_illustrations/large/8d988e_397a63a20e06564adc69f7e1b161f5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1847" y="2276872"/>
            <a:ext cx="3462153" cy="2592288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612</Words>
  <Application>Microsoft Office PowerPoint</Application>
  <PresentationFormat>Экран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75-летие Великой Отечественной Войны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75-летие Великой Отечественной Войны</dc:title>
  <dc:creator>Home</dc:creator>
  <cp:lastModifiedBy>Home</cp:lastModifiedBy>
  <cp:revision>15</cp:revision>
  <dcterms:created xsi:type="dcterms:W3CDTF">2020-05-08T13:11:52Z</dcterms:created>
  <dcterms:modified xsi:type="dcterms:W3CDTF">2020-05-10T08:28:24Z</dcterms:modified>
</cp:coreProperties>
</file>