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53" autoAdjust="0"/>
    <p:restoredTop sz="94700" autoAdjust="0"/>
  </p:normalViewPr>
  <p:slideViewPr>
    <p:cSldViewPr>
      <p:cViewPr>
        <p:scale>
          <a:sx n="50" d="100"/>
          <a:sy n="50" d="100"/>
        </p:scale>
        <p:origin x="-978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" d="1"/>
        <a:sy n="1" d="1"/>
      </p:scale>
      <p:origin x="0" y="132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41D49-D266-4C4A-BEC0-FED2C320B91C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FA78D-E5F3-484E-BE7F-2A08B6E71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89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  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FA78D-E5F3-484E-BE7F-2A08B6E71B2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822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92CA-A8F5-4AB1-B2D1-728B74D6F8D8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24482-CADD-4EE5-B3FD-D54AA656A28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92CA-A8F5-4AB1-B2D1-728B74D6F8D8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24482-CADD-4EE5-B3FD-D54AA656A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92CA-A8F5-4AB1-B2D1-728B74D6F8D8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24482-CADD-4EE5-B3FD-D54AA656A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92CA-A8F5-4AB1-B2D1-728B74D6F8D8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24482-CADD-4EE5-B3FD-D54AA656A28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92CA-A8F5-4AB1-B2D1-728B74D6F8D8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24482-CADD-4EE5-B3FD-D54AA656A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92CA-A8F5-4AB1-B2D1-728B74D6F8D8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24482-CADD-4EE5-B3FD-D54AA656A28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92CA-A8F5-4AB1-B2D1-728B74D6F8D8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24482-CADD-4EE5-B3FD-D54AA656A28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92CA-A8F5-4AB1-B2D1-728B74D6F8D8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24482-CADD-4EE5-B3FD-D54AA656A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92CA-A8F5-4AB1-B2D1-728B74D6F8D8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24482-CADD-4EE5-B3FD-D54AA656A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92CA-A8F5-4AB1-B2D1-728B74D6F8D8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24482-CADD-4EE5-B3FD-D54AA656A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92CA-A8F5-4AB1-B2D1-728B74D6F8D8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24482-CADD-4EE5-B3FD-D54AA656A28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4F92CA-A8F5-4AB1-B2D1-728B74D6F8D8}" type="datetimeFigureOut">
              <a:rPr lang="ru-RU" smtClean="0"/>
              <a:t>25.04.2020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F24482-CADD-4EE5-B3FD-D54AA656A2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19672" y="1988840"/>
            <a:ext cx="6213804" cy="792088"/>
          </a:xfrm>
        </p:spPr>
        <p:txBody>
          <a:bodyPr/>
          <a:lstStyle/>
          <a:p>
            <a:pPr algn="l"/>
            <a:r>
              <a:rPr lang="ru-RU" dirty="0" smtClean="0"/>
              <a:t>УСОЛЬЦЕВ НИКИТА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10535" y="908720"/>
            <a:ext cx="6522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75-ЛЕТИЕ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ПОБЕДЫ</a:t>
            </a:r>
            <a:endParaRPr lang="ru-RU" sz="5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418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692696"/>
            <a:ext cx="6512511" cy="2952328"/>
          </a:xfrm>
        </p:spPr>
        <p:txBody>
          <a:bodyPr/>
          <a:lstStyle/>
          <a:p>
            <a:pPr algn="l"/>
            <a:r>
              <a:rPr lang="ru-RU" dirty="0" smtClean="0"/>
              <a:t>1941 ГОДУ 22 ИЮНЯ НА РОССИЮ НАПАЛИ ГЕРМАНСКИЕ ВОЙСКА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465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76" y="958555"/>
            <a:ext cx="6512511" cy="4608512"/>
          </a:xfrm>
          <a:scene3d>
            <a:camera prst="isometricOffAxis1Right"/>
            <a:lightRig rig="threePt" dir="t"/>
          </a:scene3d>
        </p:spPr>
        <p:txBody>
          <a:bodyPr/>
          <a:lstStyle/>
          <a:p>
            <a:pPr algn="l"/>
            <a:r>
              <a:rPr lang="ru-RU" dirty="0" smtClean="0"/>
              <a:t>1945 ГОДУ 9 МАЯ  ВЕЛИКАЯ ОТЕЧЕСТВЕНАЯ ВОЙНА  ПОБЕДОНОСНА ЗАВЕРШЕНА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502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6512511" cy="3096344"/>
          </a:xfrm>
          <a:scene3d>
            <a:camera prst="perspectiveRelaxed"/>
            <a:lightRig rig="threePt" dir="t"/>
          </a:scene3d>
        </p:spPr>
        <p:txBody>
          <a:bodyPr/>
          <a:lstStyle/>
          <a:p>
            <a:pPr algn="l"/>
            <a:r>
              <a:rPr lang="ru-RU" dirty="0" smtClean="0"/>
              <a:t>42,7 МИЛЛИОНА ЧЕЛОВЕК ПОГИБЛО </a:t>
            </a:r>
            <a:br>
              <a:rPr lang="ru-RU" dirty="0" smtClean="0"/>
            </a:br>
            <a:r>
              <a:rPr lang="ru-RU" dirty="0" smtClean="0"/>
              <a:t>НА ВОЙНЕ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30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836712"/>
            <a:ext cx="6512511" cy="4968552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БАБУШКИ И ДЕДУШКИ, МАМЫ И ПАПЫ, ДЕТИ И ПИОНЕРЫ ВОЕВАЛИ  НА ВОЙНЕ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22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52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6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2420888"/>
            <a:ext cx="4784319" cy="1143000"/>
          </a:xfrm>
        </p:spPr>
        <p:txBody>
          <a:bodyPr/>
          <a:lstStyle/>
          <a:p>
            <a:pPr algn="ctr"/>
            <a:r>
              <a:rPr lang="ru-RU" sz="7200" smtClean="0"/>
              <a:t>КОНЕЦ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84241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</TotalTime>
  <Words>43</Words>
  <Application>Microsoft Office PowerPoint</Application>
  <PresentationFormat>Экран (4:3)</PresentationFormat>
  <Paragraphs>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УСОЛЬЦЕВ НИКИТА</vt:lpstr>
      <vt:lpstr>1941 ГОДУ 22 ИЮНЯ НА РОССИЮ НАПАЛИ ГЕРМАНСКИЕ ВОЙСКА</vt:lpstr>
      <vt:lpstr>1945 ГОДУ 9 МАЯ  ВЕЛИКАЯ ОТЕЧЕСТВЕНАЯ ВОЙНА  ПОБЕДОНОСНА ЗАВЕРШЕНА </vt:lpstr>
      <vt:lpstr>42,7 МИЛЛИОНА ЧЕЛОВЕК ПОГИБЛО  НА ВОЙНЕ</vt:lpstr>
      <vt:lpstr>БАБУШКИ И ДЕДУШКИ, МАМЫ И ПАПЫ, ДЕТИ И ПИОНЕРЫ ВОЕВАЛИ  НА ВОЙНЕ</vt:lpstr>
      <vt:lpstr>Презентация PowerPoint</vt:lpstr>
      <vt:lpstr>КОНЕЦ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8</dc:creator>
  <cp:lastModifiedBy>8</cp:lastModifiedBy>
  <cp:revision>5</cp:revision>
  <dcterms:created xsi:type="dcterms:W3CDTF">2020-04-25T07:10:42Z</dcterms:created>
  <dcterms:modified xsi:type="dcterms:W3CDTF">2020-04-25T07:55:03Z</dcterms:modified>
</cp:coreProperties>
</file>