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7" r:id="rId4"/>
    <p:sldId id="267" r:id="rId5"/>
    <p:sldId id="268" r:id="rId6"/>
    <p:sldId id="270" r:id="rId7"/>
    <p:sldId id="271" r:id="rId8"/>
    <p:sldId id="272" r:id="rId9"/>
    <p:sldId id="265" r:id="rId10"/>
    <p:sldId id="266" r:id="rId11"/>
    <p:sldId id="259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3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4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FEE25-0C4C-47CD-9A64-24BADA75BB61}" type="doc">
      <dgm:prSet loTypeId="urn:microsoft.com/office/officeart/2008/layout/AscendingPictureAccentProcess" loCatId="process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146A0B7F-D96C-4A06-8BAE-2761F2C4AC4A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Личностное развитие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57FD57-7701-4F38-93D9-B120D2ABC482}" type="parTrans" cxnId="{96002EBD-5BC9-47F5-9D6A-5236E762F50F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AD370A-5EFE-4047-BED1-FB8967579D6A}" type="sibTrans" cxnId="{96002EBD-5BC9-47F5-9D6A-5236E762F50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DA8A40-4810-45F8-A3F0-BA3EDCFAEDF6}">
      <dgm:prSet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Гражданская активность</a:t>
          </a:r>
          <a:endParaRPr lang="ru-RU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988169-E0BF-4B2F-A657-386D215CD0E7}" type="parTrans" cxnId="{93E11A2E-2ABD-4CA6-BD06-394C364E9D5A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A8A04-F4DD-4669-8FFC-2DA3F9D5F498}" type="sibTrans" cxnId="{93E11A2E-2ABD-4CA6-BD06-394C364E9D5A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F2BF0-DE88-4A1D-A1C5-A4E1EA4B0327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Информационно-</a:t>
          </a:r>
          <a:r>
            <a:rPr lang="ru-RU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медийное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направление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AFF13E-CB56-4CAA-8AE0-B6A490087DEC}" type="parTrans" cxnId="{434D0876-9E62-4403-BACA-B15D84FE2ED9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3E80C-A3C6-408B-BEE9-9A5789A1B1A6}" type="sibTrans" cxnId="{434D0876-9E62-4403-BACA-B15D84FE2ED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29FF2B-864D-4193-8E7D-2CD051DC3042}">
      <dgm:prSet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Военно-патриотическое направление ЮНАРМИЯ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7A5BF0-8947-4488-9DCC-027DFC7F67EF}" type="parTrans" cxnId="{E403D67F-2028-4DA3-90C3-17CE35841889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83B290-10DD-4FC0-8CA1-74AE56823A72}" type="sibTrans" cxnId="{E403D67F-2028-4DA3-90C3-17CE35841889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FC8E43-88CA-422D-8D0D-B3781FA37491}">
      <dgm:prSet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РДДМ, БОЛЬШАЯ ПЕРЕМЕНА, ОРЛЯТА РОССИИ</a:t>
          </a:r>
          <a:endParaRPr lang="ru-RU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614505-BB3E-4258-BB97-710AAB9EDF52}" type="parTrans" cxnId="{C0AD2A42-F6DD-4358-9311-FCE1025E1036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315999-4018-4E3E-881D-DCC2C39D844E}" type="sibTrans" cxnId="{C0AD2A42-F6DD-4358-9311-FCE1025E1036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EB611E-02E1-41A4-81AD-08DC568E7874}" type="pres">
      <dgm:prSet presAssocID="{DE0FEE25-0C4C-47CD-9A64-24BADA75BB6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F875380-CAE9-4FED-B7AD-380EAE025E1D}" type="pres">
      <dgm:prSet presAssocID="{DE0FEE25-0C4C-47CD-9A64-24BADA75BB61}" presName="dot1" presStyleLbl="alignNode1" presStyleIdx="0" presStyleCnt="15"/>
      <dgm:spPr/>
    </dgm:pt>
    <dgm:pt modelId="{380474A1-58FC-49D4-BDBC-73836AED583E}" type="pres">
      <dgm:prSet presAssocID="{DE0FEE25-0C4C-47CD-9A64-24BADA75BB61}" presName="dot2" presStyleLbl="alignNode1" presStyleIdx="1" presStyleCnt="15"/>
      <dgm:spPr/>
    </dgm:pt>
    <dgm:pt modelId="{CF0540F2-1549-4813-8FA6-34E9FA125CED}" type="pres">
      <dgm:prSet presAssocID="{DE0FEE25-0C4C-47CD-9A64-24BADA75BB61}" presName="dot3" presStyleLbl="alignNode1" presStyleIdx="2" presStyleCnt="15"/>
      <dgm:spPr/>
    </dgm:pt>
    <dgm:pt modelId="{5C831D8F-F19A-4432-9213-B3F4B6DE6EE7}" type="pres">
      <dgm:prSet presAssocID="{DE0FEE25-0C4C-47CD-9A64-24BADA75BB61}" presName="dot4" presStyleLbl="alignNode1" presStyleIdx="3" presStyleCnt="15"/>
      <dgm:spPr/>
    </dgm:pt>
    <dgm:pt modelId="{B44424DA-7F29-41A3-ABAD-19B8DBB11A1C}" type="pres">
      <dgm:prSet presAssocID="{DE0FEE25-0C4C-47CD-9A64-24BADA75BB61}" presName="dot5" presStyleLbl="alignNode1" presStyleIdx="4" presStyleCnt="15"/>
      <dgm:spPr/>
    </dgm:pt>
    <dgm:pt modelId="{A032DFB7-689D-40D3-8F64-92A239E4222C}" type="pres">
      <dgm:prSet presAssocID="{DE0FEE25-0C4C-47CD-9A64-24BADA75BB61}" presName="dot6" presStyleLbl="alignNode1" presStyleIdx="5" presStyleCnt="15"/>
      <dgm:spPr/>
    </dgm:pt>
    <dgm:pt modelId="{B9E719C6-4D76-447B-8229-E2AF433B3C29}" type="pres">
      <dgm:prSet presAssocID="{DE0FEE25-0C4C-47CD-9A64-24BADA75BB61}" presName="dot7" presStyleLbl="alignNode1" presStyleIdx="6" presStyleCnt="15"/>
      <dgm:spPr/>
    </dgm:pt>
    <dgm:pt modelId="{533F1153-1F60-4822-B69C-B5FABBF702D4}" type="pres">
      <dgm:prSet presAssocID="{DE0FEE25-0C4C-47CD-9A64-24BADA75BB61}" presName="dot8" presStyleLbl="alignNode1" presStyleIdx="7" presStyleCnt="15"/>
      <dgm:spPr/>
    </dgm:pt>
    <dgm:pt modelId="{986076D2-AD31-450F-BE45-E13BA6EAC104}" type="pres">
      <dgm:prSet presAssocID="{DE0FEE25-0C4C-47CD-9A64-24BADA75BB61}" presName="dotArrow1" presStyleLbl="alignNode1" presStyleIdx="8" presStyleCnt="15"/>
      <dgm:spPr/>
    </dgm:pt>
    <dgm:pt modelId="{D47A8D61-B68D-425D-B755-2ED099876A13}" type="pres">
      <dgm:prSet presAssocID="{DE0FEE25-0C4C-47CD-9A64-24BADA75BB61}" presName="dotArrow2" presStyleLbl="alignNode1" presStyleIdx="9" presStyleCnt="15"/>
      <dgm:spPr/>
    </dgm:pt>
    <dgm:pt modelId="{17B77C2D-F54F-4586-8EA8-D0665E45A9E8}" type="pres">
      <dgm:prSet presAssocID="{DE0FEE25-0C4C-47CD-9A64-24BADA75BB61}" presName="dotArrow3" presStyleLbl="alignNode1" presStyleIdx="10" presStyleCnt="15"/>
      <dgm:spPr/>
    </dgm:pt>
    <dgm:pt modelId="{88588269-EB3E-4B49-AAF2-4F0DBE6AB414}" type="pres">
      <dgm:prSet presAssocID="{DE0FEE25-0C4C-47CD-9A64-24BADA75BB61}" presName="dotArrow4" presStyleLbl="alignNode1" presStyleIdx="11" presStyleCnt="15"/>
      <dgm:spPr/>
    </dgm:pt>
    <dgm:pt modelId="{1273E99E-CA38-4FE3-B494-323C9A5BB342}" type="pres">
      <dgm:prSet presAssocID="{DE0FEE25-0C4C-47CD-9A64-24BADA75BB61}" presName="dotArrow5" presStyleLbl="alignNode1" presStyleIdx="12" presStyleCnt="15"/>
      <dgm:spPr/>
    </dgm:pt>
    <dgm:pt modelId="{2F036B64-DA8F-4864-9F19-649B333D5B07}" type="pres">
      <dgm:prSet presAssocID="{DE0FEE25-0C4C-47CD-9A64-24BADA75BB61}" presName="dotArrow6" presStyleLbl="alignNode1" presStyleIdx="13" presStyleCnt="15"/>
      <dgm:spPr/>
    </dgm:pt>
    <dgm:pt modelId="{A8C581F0-DAEE-4C9B-ACE0-4BAD89A8202C}" type="pres">
      <dgm:prSet presAssocID="{DE0FEE25-0C4C-47CD-9A64-24BADA75BB61}" presName="dotArrow7" presStyleLbl="alignNode1" presStyleIdx="14" presStyleCnt="15"/>
      <dgm:spPr/>
    </dgm:pt>
    <dgm:pt modelId="{53592927-D41D-4B2C-B761-4E4E4DD796A8}" type="pres">
      <dgm:prSet presAssocID="{FCFC8E43-88CA-422D-8D0D-B3781FA37491}" presName="parTx1" presStyleLbl="node1" presStyleIdx="0" presStyleCnt="5" custScaleX="167419" custLinFactNeighborX="40646" custLinFactNeighborY="2575"/>
      <dgm:spPr/>
      <dgm:t>
        <a:bodyPr/>
        <a:lstStyle/>
        <a:p>
          <a:endParaRPr lang="ru-RU"/>
        </a:p>
      </dgm:t>
    </dgm:pt>
    <dgm:pt modelId="{FD65354C-6342-41D1-BBB4-53D501175A39}" type="pres">
      <dgm:prSet presAssocID="{79315999-4018-4E3E-881D-DCC2C39D844E}" presName="picture1" presStyleCnt="0"/>
      <dgm:spPr/>
    </dgm:pt>
    <dgm:pt modelId="{0A82454D-AE5F-4D2A-9D69-320A6FFC6BA0}" type="pres">
      <dgm:prSet presAssocID="{79315999-4018-4E3E-881D-DCC2C39D844E}" presName="imageRepeatNode" presStyleLbl="fgImgPlace1" presStyleIdx="0" presStyleCnt="5"/>
      <dgm:spPr/>
      <dgm:t>
        <a:bodyPr/>
        <a:lstStyle/>
        <a:p>
          <a:endParaRPr lang="ru-RU"/>
        </a:p>
      </dgm:t>
    </dgm:pt>
    <dgm:pt modelId="{756765E3-2BFA-4017-B93A-0500B95564F1}" type="pres">
      <dgm:prSet presAssocID="{1D29FF2B-864D-4193-8E7D-2CD051DC3042}" presName="parTx2" presStyleLbl="node1" presStyleIdx="1" presStyleCnt="5" custScaleX="144036" custLinFactNeighborX="22656" custLinFactNeighborY="3014"/>
      <dgm:spPr/>
      <dgm:t>
        <a:bodyPr/>
        <a:lstStyle/>
        <a:p>
          <a:endParaRPr lang="ru-RU"/>
        </a:p>
      </dgm:t>
    </dgm:pt>
    <dgm:pt modelId="{358FAB5B-F885-44DB-AFF0-B9B620DFE540}" type="pres">
      <dgm:prSet presAssocID="{2E83B290-10DD-4FC0-8CA1-74AE56823A72}" presName="picture2" presStyleCnt="0"/>
      <dgm:spPr/>
    </dgm:pt>
    <dgm:pt modelId="{3DA376B3-3437-4BD4-89DE-2C4D746A476B}" type="pres">
      <dgm:prSet presAssocID="{2E83B290-10DD-4FC0-8CA1-74AE56823A72}" presName="imageRepeatNode" presStyleLbl="fgImgPlace1" presStyleIdx="1" presStyleCnt="5"/>
      <dgm:spPr/>
      <dgm:t>
        <a:bodyPr/>
        <a:lstStyle/>
        <a:p>
          <a:endParaRPr lang="ru-RU"/>
        </a:p>
      </dgm:t>
    </dgm:pt>
    <dgm:pt modelId="{BC0F5FA2-F9A2-4ADE-8A64-7E6371EBEE87}" type="pres">
      <dgm:prSet presAssocID="{BE6F2BF0-DE88-4A1D-A1C5-A4E1EA4B0327}" presName="parTx3" presStyleLbl="node1" presStyleIdx="2" presStyleCnt="5" custScaleX="132256" custLinFactNeighborX="15326" custLinFactNeighborY="4718"/>
      <dgm:spPr/>
      <dgm:t>
        <a:bodyPr/>
        <a:lstStyle/>
        <a:p>
          <a:endParaRPr lang="ru-RU"/>
        </a:p>
      </dgm:t>
    </dgm:pt>
    <dgm:pt modelId="{94AC26CF-5DFB-4F2F-9649-202A29051468}" type="pres">
      <dgm:prSet presAssocID="{E023E80C-A3C6-408B-BEE9-9A5789A1B1A6}" presName="picture3" presStyleCnt="0"/>
      <dgm:spPr/>
    </dgm:pt>
    <dgm:pt modelId="{770518C1-4236-4E4D-B8D7-8C4E7161BAFA}" type="pres">
      <dgm:prSet presAssocID="{E023E80C-A3C6-408B-BEE9-9A5789A1B1A6}" presName="imageRepeatNode" presStyleLbl="fgImgPlace1" presStyleIdx="2" presStyleCnt="5"/>
      <dgm:spPr/>
      <dgm:t>
        <a:bodyPr/>
        <a:lstStyle/>
        <a:p>
          <a:endParaRPr lang="ru-RU"/>
        </a:p>
      </dgm:t>
    </dgm:pt>
    <dgm:pt modelId="{A0317D7B-F405-4AFA-8BDA-F8CBA7110313}" type="pres">
      <dgm:prSet presAssocID="{EBDA8A40-4810-45F8-A3F0-BA3EDCFAEDF6}" presName="parTx4" presStyleLbl="node1" presStyleIdx="3" presStyleCnt="5"/>
      <dgm:spPr/>
      <dgm:t>
        <a:bodyPr/>
        <a:lstStyle/>
        <a:p>
          <a:endParaRPr lang="ru-RU"/>
        </a:p>
      </dgm:t>
    </dgm:pt>
    <dgm:pt modelId="{0684C4C9-D56F-4866-B8E0-11FC0487FDA5}" type="pres">
      <dgm:prSet presAssocID="{9A4A8A04-F4DD-4669-8FFC-2DA3F9D5F498}" presName="picture4" presStyleCnt="0"/>
      <dgm:spPr/>
    </dgm:pt>
    <dgm:pt modelId="{C83A5852-EB7E-4572-AB0F-FD6CF99B66B7}" type="pres">
      <dgm:prSet presAssocID="{9A4A8A04-F4DD-4669-8FFC-2DA3F9D5F498}" presName="imageRepeatNode" presStyleLbl="fgImgPlace1" presStyleIdx="3" presStyleCnt="5"/>
      <dgm:spPr/>
      <dgm:t>
        <a:bodyPr/>
        <a:lstStyle/>
        <a:p>
          <a:endParaRPr lang="ru-RU"/>
        </a:p>
      </dgm:t>
    </dgm:pt>
    <dgm:pt modelId="{48DAA928-0755-4C0C-9DA8-0BD6DAF90E36}" type="pres">
      <dgm:prSet presAssocID="{146A0B7F-D96C-4A06-8BAE-2761F2C4AC4A}" presName="parTx5" presStyleLbl="node1" presStyleIdx="4" presStyleCnt="5"/>
      <dgm:spPr/>
      <dgm:t>
        <a:bodyPr/>
        <a:lstStyle/>
        <a:p>
          <a:endParaRPr lang="ru-RU"/>
        </a:p>
      </dgm:t>
    </dgm:pt>
    <dgm:pt modelId="{C1F95426-A2EB-4814-BE59-4C681C02D6F2}" type="pres">
      <dgm:prSet presAssocID="{B0AD370A-5EFE-4047-BED1-FB8967579D6A}" presName="picture5" presStyleCnt="0"/>
      <dgm:spPr/>
    </dgm:pt>
    <dgm:pt modelId="{3E3EC601-AEBE-4AE6-86FF-9F7F94FA93AA}" type="pres">
      <dgm:prSet presAssocID="{B0AD370A-5EFE-4047-BED1-FB8967579D6A}" presName="imageRepeatNode" presStyleLbl="fgImgPlace1" presStyleIdx="4" presStyleCnt="5"/>
      <dgm:spPr/>
      <dgm:t>
        <a:bodyPr/>
        <a:lstStyle/>
        <a:p>
          <a:endParaRPr lang="ru-RU"/>
        </a:p>
      </dgm:t>
    </dgm:pt>
  </dgm:ptLst>
  <dgm:cxnLst>
    <dgm:cxn modelId="{C90912B6-2951-4117-A765-5E9EF3DE6DB2}" type="presOf" srcId="{9A4A8A04-F4DD-4669-8FFC-2DA3F9D5F498}" destId="{C83A5852-EB7E-4572-AB0F-FD6CF99B66B7}" srcOrd="0" destOrd="0" presId="urn:microsoft.com/office/officeart/2008/layout/AscendingPictureAccentProcess"/>
    <dgm:cxn modelId="{77575D3C-096D-41DD-BFCB-0E480B887D6C}" type="presOf" srcId="{1D29FF2B-864D-4193-8E7D-2CD051DC3042}" destId="{756765E3-2BFA-4017-B93A-0500B95564F1}" srcOrd="0" destOrd="0" presId="urn:microsoft.com/office/officeart/2008/layout/AscendingPictureAccentProcess"/>
    <dgm:cxn modelId="{96002EBD-5BC9-47F5-9D6A-5236E762F50F}" srcId="{DE0FEE25-0C4C-47CD-9A64-24BADA75BB61}" destId="{146A0B7F-D96C-4A06-8BAE-2761F2C4AC4A}" srcOrd="4" destOrd="0" parTransId="{F457FD57-7701-4F38-93D9-B120D2ABC482}" sibTransId="{B0AD370A-5EFE-4047-BED1-FB8967579D6A}"/>
    <dgm:cxn modelId="{A3180283-9230-4BE7-A985-64F5F4C3B263}" type="presOf" srcId="{2E83B290-10DD-4FC0-8CA1-74AE56823A72}" destId="{3DA376B3-3437-4BD4-89DE-2C4D746A476B}" srcOrd="0" destOrd="0" presId="urn:microsoft.com/office/officeart/2008/layout/AscendingPictureAccentProcess"/>
    <dgm:cxn modelId="{434D0876-9E62-4403-BACA-B15D84FE2ED9}" srcId="{DE0FEE25-0C4C-47CD-9A64-24BADA75BB61}" destId="{BE6F2BF0-DE88-4A1D-A1C5-A4E1EA4B0327}" srcOrd="2" destOrd="0" parTransId="{67AFF13E-CB56-4CAA-8AE0-B6A490087DEC}" sibTransId="{E023E80C-A3C6-408B-BEE9-9A5789A1B1A6}"/>
    <dgm:cxn modelId="{47E08AB0-79A9-42D0-B4E1-781E0A8077FC}" type="presOf" srcId="{EBDA8A40-4810-45F8-A3F0-BA3EDCFAEDF6}" destId="{A0317D7B-F405-4AFA-8BDA-F8CBA7110313}" srcOrd="0" destOrd="0" presId="urn:microsoft.com/office/officeart/2008/layout/AscendingPictureAccentProcess"/>
    <dgm:cxn modelId="{C0AD2A42-F6DD-4358-9311-FCE1025E1036}" srcId="{DE0FEE25-0C4C-47CD-9A64-24BADA75BB61}" destId="{FCFC8E43-88CA-422D-8D0D-B3781FA37491}" srcOrd="0" destOrd="0" parTransId="{B3614505-BB3E-4258-BB97-710AAB9EDF52}" sibTransId="{79315999-4018-4E3E-881D-DCC2C39D844E}"/>
    <dgm:cxn modelId="{F507D127-63BE-4E75-A283-CD99E603935E}" type="presOf" srcId="{E023E80C-A3C6-408B-BEE9-9A5789A1B1A6}" destId="{770518C1-4236-4E4D-B8D7-8C4E7161BAFA}" srcOrd="0" destOrd="0" presId="urn:microsoft.com/office/officeart/2008/layout/AscendingPictureAccentProcess"/>
    <dgm:cxn modelId="{99FBA92F-51F1-45F1-95E0-D1A085AA8139}" type="presOf" srcId="{79315999-4018-4E3E-881D-DCC2C39D844E}" destId="{0A82454D-AE5F-4D2A-9D69-320A6FFC6BA0}" srcOrd="0" destOrd="0" presId="urn:microsoft.com/office/officeart/2008/layout/AscendingPictureAccentProcess"/>
    <dgm:cxn modelId="{EFCB473A-D5F6-41B5-8E8C-AACEA7F8154F}" type="presOf" srcId="{BE6F2BF0-DE88-4A1D-A1C5-A4E1EA4B0327}" destId="{BC0F5FA2-F9A2-4ADE-8A64-7E6371EBEE87}" srcOrd="0" destOrd="0" presId="urn:microsoft.com/office/officeart/2008/layout/AscendingPictureAccentProcess"/>
    <dgm:cxn modelId="{5AEFE8B9-A0CB-4A68-8EB7-1076FF1BD468}" type="presOf" srcId="{FCFC8E43-88CA-422D-8D0D-B3781FA37491}" destId="{53592927-D41D-4B2C-B761-4E4E4DD796A8}" srcOrd="0" destOrd="0" presId="urn:microsoft.com/office/officeart/2008/layout/AscendingPictureAccentProcess"/>
    <dgm:cxn modelId="{E403D67F-2028-4DA3-90C3-17CE35841889}" srcId="{DE0FEE25-0C4C-47CD-9A64-24BADA75BB61}" destId="{1D29FF2B-864D-4193-8E7D-2CD051DC3042}" srcOrd="1" destOrd="0" parTransId="{757A5BF0-8947-4488-9DCC-027DFC7F67EF}" sibTransId="{2E83B290-10DD-4FC0-8CA1-74AE56823A72}"/>
    <dgm:cxn modelId="{E1EEA4BD-6F7A-4FB1-BC9C-315A1C747268}" type="presOf" srcId="{146A0B7F-D96C-4A06-8BAE-2761F2C4AC4A}" destId="{48DAA928-0755-4C0C-9DA8-0BD6DAF90E36}" srcOrd="0" destOrd="0" presId="urn:microsoft.com/office/officeart/2008/layout/AscendingPictureAccentProcess"/>
    <dgm:cxn modelId="{0420E49C-BFA9-45F1-B4D5-98CA7E0C99C2}" type="presOf" srcId="{DE0FEE25-0C4C-47CD-9A64-24BADA75BB61}" destId="{D5EB611E-02E1-41A4-81AD-08DC568E7874}" srcOrd="0" destOrd="0" presId="urn:microsoft.com/office/officeart/2008/layout/AscendingPictureAccentProcess"/>
    <dgm:cxn modelId="{365C7F8F-8FD2-42E4-8143-C5AADD9B28FB}" type="presOf" srcId="{B0AD370A-5EFE-4047-BED1-FB8967579D6A}" destId="{3E3EC601-AEBE-4AE6-86FF-9F7F94FA93AA}" srcOrd="0" destOrd="0" presId="urn:microsoft.com/office/officeart/2008/layout/AscendingPictureAccentProcess"/>
    <dgm:cxn modelId="{93E11A2E-2ABD-4CA6-BD06-394C364E9D5A}" srcId="{DE0FEE25-0C4C-47CD-9A64-24BADA75BB61}" destId="{EBDA8A40-4810-45F8-A3F0-BA3EDCFAEDF6}" srcOrd="3" destOrd="0" parTransId="{42988169-E0BF-4B2F-A657-386D215CD0E7}" sibTransId="{9A4A8A04-F4DD-4669-8FFC-2DA3F9D5F498}"/>
    <dgm:cxn modelId="{1AF64987-A6A5-4CDC-B84A-C69CC8B8B368}" type="presParOf" srcId="{D5EB611E-02E1-41A4-81AD-08DC568E7874}" destId="{8F875380-CAE9-4FED-B7AD-380EAE025E1D}" srcOrd="0" destOrd="0" presId="urn:microsoft.com/office/officeart/2008/layout/AscendingPictureAccentProcess"/>
    <dgm:cxn modelId="{C28FD10F-593B-458E-9591-599793FF0526}" type="presParOf" srcId="{D5EB611E-02E1-41A4-81AD-08DC568E7874}" destId="{380474A1-58FC-49D4-BDBC-73836AED583E}" srcOrd="1" destOrd="0" presId="urn:microsoft.com/office/officeart/2008/layout/AscendingPictureAccentProcess"/>
    <dgm:cxn modelId="{2FE4DBB2-BF8A-4A79-A6BB-68FD50C84634}" type="presParOf" srcId="{D5EB611E-02E1-41A4-81AD-08DC568E7874}" destId="{CF0540F2-1549-4813-8FA6-34E9FA125CED}" srcOrd="2" destOrd="0" presId="urn:microsoft.com/office/officeart/2008/layout/AscendingPictureAccentProcess"/>
    <dgm:cxn modelId="{0A4F9B9A-A5BE-4677-B38F-F26EDF0AD31A}" type="presParOf" srcId="{D5EB611E-02E1-41A4-81AD-08DC568E7874}" destId="{5C831D8F-F19A-4432-9213-B3F4B6DE6EE7}" srcOrd="3" destOrd="0" presId="urn:microsoft.com/office/officeart/2008/layout/AscendingPictureAccentProcess"/>
    <dgm:cxn modelId="{140B1812-FF15-45AF-BECD-290BA2D1E982}" type="presParOf" srcId="{D5EB611E-02E1-41A4-81AD-08DC568E7874}" destId="{B44424DA-7F29-41A3-ABAD-19B8DBB11A1C}" srcOrd="4" destOrd="0" presId="urn:microsoft.com/office/officeart/2008/layout/AscendingPictureAccentProcess"/>
    <dgm:cxn modelId="{FE829560-95ED-4A2B-A329-3F9E71E0B50F}" type="presParOf" srcId="{D5EB611E-02E1-41A4-81AD-08DC568E7874}" destId="{A032DFB7-689D-40D3-8F64-92A239E4222C}" srcOrd="5" destOrd="0" presId="urn:microsoft.com/office/officeart/2008/layout/AscendingPictureAccentProcess"/>
    <dgm:cxn modelId="{8643186E-6362-49BC-BF9E-A0F4147D7945}" type="presParOf" srcId="{D5EB611E-02E1-41A4-81AD-08DC568E7874}" destId="{B9E719C6-4D76-447B-8229-E2AF433B3C29}" srcOrd="6" destOrd="0" presId="urn:microsoft.com/office/officeart/2008/layout/AscendingPictureAccentProcess"/>
    <dgm:cxn modelId="{66FD1B1A-4C14-4123-A8F5-D5F3374AEB01}" type="presParOf" srcId="{D5EB611E-02E1-41A4-81AD-08DC568E7874}" destId="{533F1153-1F60-4822-B69C-B5FABBF702D4}" srcOrd="7" destOrd="0" presId="urn:microsoft.com/office/officeart/2008/layout/AscendingPictureAccentProcess"/>
    <dgm:cxn modelId="{CD4DF015-646C-494A-BAF9-344BDA98E5CC}" type="presParOf" srcId="{D5EB611E-02E1-41A4-81AD-08DC568E7874}" destId="{986076D2-AD31-450F-BE45-E13BA6EAC104}" srcOrd="8" destOrd="0" presId="urn:microsoft.com/office/officeart/2008/layout/AscendingPictureAccentProcess"/>
    <dgm:cxn modelId="{E7BBA444-47DA-4BFC-824E-FB9D18EB5AA2}" type="presParOf" srcId="{D5EB611E-02E1-41A4-81AD-08DC568E7874}" destId="{D47A8D61-B68D-425D-B755-2ED099876A13}" srcOrd="9" destOrd="0" presId="urn:microsoft.com/office/officeart/2008/layout/AscendingPictureAccentProcess"/>
    <dgm:cxn modelId="{6CA97679-D9F8-423D-973E-6FF29A1DD71F}" type="presParOf" srcId="{D5EB611E-02E1-41A4-81AD-08DC568E7874}" destId="{17B77C2D-F54F-4586-8EA8-D0665E45A9E8}" srcOrd="10" destOrd="0" presId="urn:microsoft.com/office/officeart/2008/layout/AscendingPictureAccentProcess"/>
    <dgm:cxn modelId="{62EC3F92-01BC-4731-8AB0-AABF5F58D726}" type="presParOf" srcId="{D5EB611E-02E1-41A4-81AD-08DC568E7874}" destId="{88588269-EB3E-4B49-AAF2-4F0DBE6AB414}" srcOrd="11" destOrd="0" presId="urn:microsoft.com/office/officeart/2008/layout/AscendingPictureAccentProcess"/>
    <dgm:cxn modelId="{DA7FBAEB-7D8D-4FF0-9485-CF2B10F657BB}" type="presParOf" srcId="{D5EB611E-02E1-41A4-81AD-08DC568E7874}" destId="{1273E99E-CA38-4FE3-B494-323C9A5BB342}" srcOrd="12" destOrd="0" presId="urn:microsoft.com/office/officeart/2008/layout/AscendingPictureAccentProcess"/>
    <dgm:cxn modelId="{B9F7D1EF-C0E4-4868-8803-7AB4137B2073}" type="presParOf" srcId="{D5EB611E-02E1-41A4-81AD-08DC568E7874}" destId="{2F036B64-DA8F-4864-9F19-649B333D5B07}" srcOrd="13" destOrd="0" presId="urn:microsoft.com/office/officeart/2008/layout/AscendingPictureAccentProcess"/>
    <dgm:cxn modelId="{903DF59A-B57C-4D70-85E6-41186F2A8B24}" type="presParOf" srcId="{D5EB611E-02E1-41A4-81AD-08DC568E7874}" destId="{A8C581F0-DAEE-4C9B-ACE0-4BAD89A8202C}" srcOrd="14" destOrd="0" presId="urn:microsoft.com/office/officeart/2008/layout/AscendingPictureAccentProcess"/>
    <dgm:cxn modelId="{4E83F1BD-8E3C-4ED7-A71D-3FE149236C0A}" type="presParOf" srcId="{D5EB611E-02E1-41A4-81AD-08DC568E7874}" destId="{53592927-D41D-4B2C-B761-4E4E4DD796A8}" srcOrd="15" destOrd="0" presId="urn:microsoft.com/office/officeart/2008/layout/AscendingPictureAccentProcess"/>
    <dgm:cxn modelId="{58BCC450-1505-4B4A-92C5-76D5B8662811}" type="presParOf" srcId="{D5EB611E-02E1-41A4-81AD-08DC568E7874}" destId="{FD65354C-6342-41D1-BBB4-53D501175A39}" srcOrd="16" destOrd="0" presId="urn:microsoft.com/office/officeart/2008/layout/AscendingPictureAccentProcess"/>
    <dgm:cxn modelId="{C14B2B20-B584-4439-B992-09E5E871B0FB}" type="presParOf" srcId="{FD65354C-6342-41D1-BBB4-53D501175A39}" destId="{0A82454D-AE5F-4D2A-9D69-320A6FFC6BA0}" srcOrd="0" destOrd="0" presId="urn:microsoft.com/office/officeart/2008/layout/AscendingPictureAccentProcess"/>
    <dgm:cxn modelId="{B313D659-6D3A-4714-84C0-F4DA28651503}" type="presParOf" srcId="{D5EB611E-02E1-41A4-81AD-08DC568E7874}" destId="{756765E3-2BFA-4017-B93A-0500B95564F1}" srcOrd="17" destOrd="0" presId="urn:microsoft.com/office/officeart/2008/layout/AscendingPictureAccentProcess"/>
    <dgm:cxn modelId="{1676CE1B-D065-445D-B508-F01C3BDF6A68}" type="presParOf" srcId="{D5EB611E-02E1-41A4-81AD-08DC568E7874}" destId="{358FAB5B-F885-44DB-AFF0-B9B620DFE540}" srcOrd="18" destOrd="0" presId="urn:microsoft.com/office/officeart/2008/layout/AscendingPictureAccentProcess"/>
    <dgm:cxn modelId="{329F59AB-9D3A-4F3B-AF12-41D59D085F2B}" type="presParOf" srcId="{358FAB5B-F885-44DB-AFF0-B9B620DFE540}" destId="{3DA376B3-3437-4BD4-89DE-2C4D746A476B}" srcOrd="0" destOrd="0" presId="urn:microsoft.com/office/officeart/2008/layout/AscendingPictureAccentProcess"/>
    <dgm:cxn modelId="{8F4BD30B-6874-4DA2-8C7F-B77C0ECB1EF5}" type="presParOf" srcId="{D5EB611E-02E1-41A4-81AD-08DC568E7874}" destId="{BC0F5FA2-F9A2-4ADE-8A64-7E6371EBEE87}" srcOrd="19" destOrd="0" presId="urn:microsoft.com/office/officeart/2008/layout/AscendingPictureAccentProcess"/>
    <dgm:cxn modelId="{C4C9AB6E-5D4D-4066-A36D-51A852DF00A0}" type="presParOf" srcId="{D5EB611E-02E1-41A4-81AD-08DC568E7874}" destId="{94AC26CF-5DFB-4F2F-9649-202A29051468}" srcOrd="20" destOrd="0" presId="urn:microsoft.com/office/officeart/2008/layout/AscendingPictureAccentProcess"/>
    <dgm:cxn modelId="{22B3A7B6-1DC5-4F2F-9267-D8BB17B8271D}" type="presParOf" srcId="{94AC26CF-5DFB-4F2F-9649-202A29051468}" destId="{770518C1-4236-4E4D-B8D7-8C4E7161BAFA}" srcOrd="0" destOrd="0" presId="urn:microsoft.com/office/officeart/2008/layout/AscendingPictureAccentProcess"/>
    <dgm:cxn modelId="{09C12966-8475-4282-A6AD-500366DCD7A7}" type="presParOf" srcId="{D5EB611E-02E1-41A4-81AD-08DC568E7874}" destId="{A0317D7B-F405-4AFA-8BDA-F8CBA7110313}" srcOrd="21" destOrd="0" presId="urn:microsoft.com/office/officeart/2008/layout/AscendingPictureAccentProcess"/>
    <dgm:cxn modelId="{6C16E9CA-ADDE-4910-9E98-E80F772FB331}" type="presParOf" srcId="{D5EB611E-02E1-41A4-81AD-08DC568E7874}" destId="{0684C4C9-D56F-4866-B8E0-11FC0487FDA5}" srcOrd="22" destOrd="0" presId="urn:microsoft.com/office/officeart/2008/layout/AscendingPictureAccentProcess"/>
    <dgm:cxn modelId="{154D00BC-FFA5-4F4D-A34F-79EAD491987B}" type="presParOf" srcId="{0684C4C9-D56F-4866-B8E0-11FC0487FDA5}" destId="{C83A5852-EB7E-4572-AB0F-FD6CF99B66B7}" srcOrd="0" destOrd="0" presId="urn:microsoft.com/office/officeart/2008/layout/AscendingPictureAccentProcess"/>
    <dgm:cxn modelId="{FB114156-4A02-46A0-8FF5-822A036CDED1}" type="presParOf" srcId="{D5EB611E-02E1-41A4-81AD-08DC568E7874}" destId="{48DAA928-0755-4C0C-9DA8-0BD6DAF90E36}" srcOrd="23" destOrd="0" presId="urn:microsoft.com/office/officeart/2008/layout/AscendingPictureAccentProcess"/>
    <dgm:cxn modelId="{17510995-E241-4EAE-B077-9ABD0318FE33}" type="presParOf" srcId="{D5EB611E-02E1-41A4-81AD-08DC568E7874}" destId="{C1F95426-A2EB-4814-BE59-4C681C02D6F2}" srcOrd="24" destOrd="0" presId="urn:microsoft.com/office/officeart/2008/layout/AscendingPictureAccentProcess"/>
    <dgm:cxn modelId="{7794B474-C9A0-418F-A499-2E2AFF79FB64}" type="presParOf" srcId="{C1F95426-A2EB-4814-BE59-4C681C02D6F2}" destId="{3E3EC601-AEBE-4AE6-86FF-9F7F94FA93A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75380-CAE9-4FED-B7AD-380EAE025E1D}">
      <dsp:nvSpPr>
        <dsp:cNvPr id="0" name=""/>
        <dsp:cNvSpPr/>
      </dsp:nvSpPr>
      <dsp:spPr>
        <a:xfrm>
          <a:off x="2024890" y="4831438"/>
          <a:ext cx="93665" cy="936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0474A1-58FC-49D4-BDBC-73836AED583E}">
      <dsp:nvSpPr>
        <dsp:cNvPr id="0" name=""/>
        <dsp:cNvSpPr/>
      </dsp:nvSpPr>
      <dsp:spPr>
        <a:xfrm>
          <a:off x="1817254" y="4915824"/>
          <a:ext cx="93665" cy="936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22949"/>
                <a:satOff val="-922"/>
                <a:lumOff val="19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2949"/>
                <a:satOff val="-922"/>
                <a:lumOff val="19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2949"/>
                <a:satOff val="-922"/>
                <a:lumOff val="19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0540F2-1549-4813-8FA6-34E9FA125CED}">
      <dsp:nvSpPr>
        <dsp:cNvPr id="0" name=""/>
        <dsp:cNvSpPr/>
      </dsp:nvSpPr>
      <dsp:spPr>
        <a:xfrm>
          <a:off x="1605033" y="4985583"/>
          <a:ext cx="93665" cy="936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45897"/>
                <a:satOff val="-1844"/>
                <a:lumOff val="39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45897"/>
                <a:satOff val="-1844"/>
                <a:lumOff val="39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45897"/>
                <a:satOff val="-1844"/>
                <a:lumOff val="39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831D8F-F19A-4432-9213-B3F4B6DE6EE7}">
      <dsp:nvSpPr>
        <dsp:cNvPr id="0" name=""/>
        <dsp:cNvSpPr/>
      </dsp:nvSpPr>
      <dsp:spPr>
        <a:xfrm>
          <a:off x="1389536" y="5039590"/>
          <a:ext cx="93665" cy="936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68846"/>
                <a:satOff val="-2766"/>
                <a:lumOff val="59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68846"/>
                <a:satOff val="-2766"/>
                <a:lumOff val="59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68846"/>
                <a:satOff val="-2766"/>
                <a:lumOff val="59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4424DA-7F29-41A3-ABAD-19B8DBB11A1C}">
      <dsp:nvSpPr>
        <dsp:cNvPr id="0" name=""/>
        <dsp:cNvSpPr/>
      </dsp:nvSpPr>
      <dsp:spPr>
        <a:xfrm>
          <a:off x="3158046" y="4014582"/>
          <a:ext cx="93665" cy="936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91794"/>
                <a:satOff val="-3688"/>
                <a:lumOff val="78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91794"/>
                <a:satOff val="-3688"/>
                <a:lumOff val="78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91794"/>
                <a:satOff val="-3688"/>
                <a:lumOff val="78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32DFB7-689D-40D3-8F64-92A239E4222C}">
      <dsp:nvSpPr>
        <dsp:cNvPr id="0" name=""/>
        <dsp:cNvSpPr/>
      </dsp:nvSpPr>
      <dsp:spPr>
        <a:xfrm>
          <a:off x="2993640" y="4181103"/>
          <a:ext cx="93665" cy="936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114743"/>
                <a:satOff val="-4610"/>
                <a:lumOff val="98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14743"/>
                <a:satOff val="-4610"/>
                <a:lumOff val="98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14743"/>
                <a:satOff val="-4610"/>
                <a:lumOff val="98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E719C6-4D76-447B-8229-E2AF433B3C29}">
      <dsp:nvSpPr>
        <dsp:cNvPr id="0" name=""/>
        <dsp:cNvSpPr/>
      </dsp:nvSpPr>
      <dsp:spPr>
        <a:xfrm>
          <a:off x="3838595" y="3001951"/>
          <a:ext cx="93665" cy="936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137691"/>
                <a:satOff val="-5532"/>
                <a:lumOff val="118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37691"/>
                <a:satOff val="-5532"/>
                <a:lumOff val="118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37691"/>
                <a:satOff val="-5532"/>
                <a:lumOff val="118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3F1153-1F60-4822-B69C-B5FABBF702D4}">
      <dsp:nvSpPr>
        <dsp:cNvPr id="0" name=""/>
        <dsp:cNvSpPr/>
      </dsp:nvSpPr>
      <dsp:spPr>
        <a:xfrm>
          <a:off x="4204087" y="1768228"/>
          <a:ext cx="93665" cy="936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160640"/>
                <a:satOff val="-6455"/>
                <a:lumOff val="138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60640"/>
                <a:satOff val="-6455"/>
                <a:lumOff val="138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60640"/>
                <a:satOff val="-6455"/>
                <a:lumOff val="138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6076D2-AD31-450F-BE45-E13BA6EAC104}">
      <dsp:nvSpPr>
        <dsp:cNvPr id="0" name=""/>
        <dsp:cNvSpPr/>
      </dsp:nvSpPr>
      <dsp:spPr>
        <a:xfrm>
          <a:off x="4021341" y="308914"/>
          <a:ext cx="93665" cy="936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183589"/>
                <a:satOff val="-7377"/>
                <a:lumOff val="157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83589"/>
                <a:satOff val="-7377"/>
                <a:lumOff val="157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83589"/>
                <a:satOff val="-7377"/>
                <a:lumOff val="157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7A8D61-B68D-425D-B755-2ED099876A13}">
      <dsp:nvSpPr>
        <dsp:cNvPr id="0" name=""/>
        <dsp:cNvSpPr/>
      </dsp:nvSpPr>
      <dsp:spPr>
        <a:xfrm>
          <a:off x="4157582" y="203713"/>
          <a:ext cx="93665" cy="936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206537"/>
                <a:satOff val="-8299"/>
                <a:lumOff val="177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06537"/>
                <a:satOff val="-8299"/>
                <a:lumOff val="177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06537"/>
                <a:satOff val="-8299"/>
                <a:lumOff val="177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B77C2D-F54F-4586-8EA8-D0665E45A9E8}">
      <dsp:nvSpPr>
        <dsp:cNvPr id="0" name=""/>
        <dsp:cNvSpPr/>
      </dsp:nvSpPr>
      <dsp:spPr>
        <a:xfrm>
          <a:off x="4293823" y="97949"/>
          <a:ext cx="93665" cy="936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229486"/>
                <a:satOff val="-9221"/>
                <a:lumOff val="197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29486"/>
                <a:satOff val="-9221"/>
                <a:lumOff val="197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29486"/>
                <a:satOff val="-9221"/>
                <a:lumOff val="197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588269-EB3E-4B49-AAF2-4F0DBE6AB414}">
      <dsp:nvSpPr>
        <dsp:cNvPr id="0" name=""/>
        <dsp:cNvSpPr/>
      </dsp:nvSpPr>
      <dsp:spPr>
        <a:xfrm>
          <a:off x="4430718" y="203713"/>
          <a:ext cx="93665" cy="936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252434"/>
                <a:satOff val="-10143"/>
                <a:lumOff val="217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52434"/>
                <a:satOff val="-10143"/>
                <a:lumOff val="217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52434"/>
                <a:satOff val="-10143"/>
                <a:lumOff val="217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73E99E-CA38-4FE3-B494-323C9A5BB342}">
      <dsp:nvSpPr>
        <dsp:cNvPr id="0" name=""/>
        <dsp:cNvSpPr/>
      </dsp:nvSpPr>
      <dsp:spPr>
        <a:xfrm>
          <a:off x="4566959" y="308914"/>
          <a:ext cx="93665" cy="936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275383"/>
                <a:satOff val="-11065"/>
                <a:lumOff val="23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75383"/>
                <a:satOff val="-11065"/>
                <a:lumOff val="23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75383"/>
                <a:satOff val="-11065"/>
                <a:lumOff val="23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36B64-DA8F-4864-9F19-649B333D5B07}">
      <dsp:nvSpPr>
        <dsp:cNvPr id="0" name=""/>
        <dsp:cNvSpPr/>
      </dsp:nvSpPr>
      <dsp:spPr>
        <a:xfrm>
          <a:off x="4293823" y="320728"/>
          <a:ext cx="93665" cy="936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298331"/>
                <a:satOff val="-11987"/>
                <a:lumOff val="256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98331"/>
                <a:satOff val="-11987"/>
                <a:lumOff val="256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98331"/>
                <a:satOff val="-11987"/>
                <a:lumOff val="256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581F0-DAEE-4C9B-ACE0-4BAD89A8202C}">
      <dsp:nvSpPr>
        <dsp:cNvPr id="0" name=""/>
        <dsp:cNvSpPr/>
      </dsp:nvSpPr>
      <dsp:spPr>
        <a:xfrm>
          <a:off x="4293823" y="543507"/>
          <a:ext cx="93665" cy="936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592927-D41D-4B2C-B761-4E4E4DD796A8}">
      <dsp:nvSpPr>
        <dsp:cNvPr id="0" name=""/>
        <dsp:cNvSpPr/>
      </dsp:nvSpPr>
      <dsp:spPr>
        <a:xfrm>
          <a:off x="1009119" y="5233126"/>
          <a:ext cx="3378626" cy="54119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15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РДДМ, БОЛЬШАЯ ПЕРЕМЕНА, ОРЛЯТА РОССИИ</a:t>
          </a:r>
          <a:endParaRPr lang="ru-RU" sz="14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5538" y="5259545"/>
        <a:ext cx="3325788" cy="488357"/>
      </dsp:txXfrm>
    </dsp:sp>
    <dsp:sp modelId="{0A82454D-AE5F-4D2A-9D69-320A6FFC6BA0}">
      <dsp:nvSpPr>
        <dsp:cNvPr id="0" name=""/>
        <dsp:cNvSpPr/>
      </dsp:nvSpPr>
      <dsp:spPr>
        <a:xfrm>
          <a:off x="309435" y="4688965"/>
          <a:ext cx="936000" cy="9355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765E3-2BFA-4017-B93A-0500B95564F1}">
      <dsp:nvSpPr>
        <dsp:cNvPr id="0" name=""/>
        <dsp:cNvSpPr/>
      </dsp:nvSpPr>
      <dsp:spPr>
        <a:xfrm>
          <a:off x="2655106" y="4595856"/>
          <a:ext cx="2906741" cy="54119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80320"/>
                <a:satOff val="-3227"/>
                <a:lumOff val="69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80320"/>
                <a:satOff val="-3227"/>
                <a:lumOff val="69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80320"/>
                <a:satOff val="-3227"/>
                <a:lumOff val="69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15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Военно-патриотическое направление ЮНАРМИЯ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1525" y="4622275"/>
        <a:ext cx="2853903" cy="488357"/>
      </dsp:txXfrm>
    </dsp:sp>
    <dsp:sp modelId="{3DA376B3-3437-4BD4-89DE-2C4D746A476B}">
      <dsp:nvSpPr>
        <dsp:cNvPr id="0" name=""/>
        <dsp:cNvSpPr/>
      </dsp:nvSpPr>
      <dsp:spPr>
        <a:xfrm>
          <a:off x="2082530" y="4049319"/>
          <a:ext cx="936000" cy="93555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F5FA2-F9A2-4ADE-8A64-7E6371EBEE87}">
      <dsp:nvSpPr>
        <dsp:cNvPr id="0" name=""/>
        <dsp:cNvSpPr/>
      </dsp:nvSpPr>
      <dsp:spPr>
        <a:xfrm>
          <a:off x="3587591" y="3680771"/>
          <a:ext cx="2669013" cy="54119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160640"/>
                <a:satOff val="-6455"/>
                <a:lumOff val="138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60640"/>
                <a:satOff val="-6455"/>
                <a:lumOff val="138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60640"/>
                <a:satOff val="-6455"/>
                <a:lumOff val="138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15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Информационно-</a:t>
          </a:r>
          <a:r>
            <a:rPr lang="ru-RU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медийное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направление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4010" y="3707190"/>
        <a:ext cx="2616175" cy="488357"/>
      </dsp:txXfrm>
    </dsp:sp>
    <dsp:sp modelId="{770518C1-4236-4E4D-B8D7-8C4E7161BAFA}">
      <dsp:nvSpPr>
        <dsp:cNvPr id="0" name=""/>
        <dsp:cNvSpPr/>
      </dsp:nvSpPr>
      <dsp:spPr>
        <a:xfrm>
          <a:off x="3044076" y="3125012"/>
          <a:ext cx="936000" cy="9355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17D7B-F405-4AFA-8BDA-F8CBA7110313}">
      <dsp:nvSpPr>
        <dsp:cNvPr id="0" name=""/>
        <dsp:cNvSpPr/>
      </dsp:nvSpPr>
      <dsp:spPr>
        <a:xfrm>
          <a:off x="4106164" y="2467083"/>
          <a:ext cx="2018066" cy="54119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240960"/>
                <a:satOff val="-9682"/>
                <a:lumOff val="207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40960"/>
                <a:satOff val="-9682"/>
                <a:lumOff val="207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40960"/>
                <a:satOff val="-9682"/>
                <a:lumOff val="207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15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Гражданская активность</a:t>
          </a:r>
          <a:endParaRPr lang="ru-RU" sz="14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2583" y="2493502"/>
        <a:ext cx="1965228" cy="488357"/>
      </dsp:txXfrm>
    </dsp:sp>
    <dsp:sp modelId="{C83A5852-EB7E-4572-AB0F-FD6CF99B66B7}">
      <dsp:nvSpPr>
        <dsp:cNvPr id="0" name=""/>
        <dsp:cNvSpPr/>
      </dsp:nvSpPr>
      <dsp:spPr>
        <a:xfrm>
          <a:off x="3546464" y="1936858"/>
          <a:ext cx="936000" cy="93555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AA928-0755-4C0C-9DA8-0BD6DAF90E36}">
      <dsp:nvSpPr>
        <dsp:cNvPr id="0" name=""/>
        <dsp:cNvSpPr/>
      </dsp:nvSpPr>
      <dsp:spPr>
        <a:xfrm>
          <a:off x="4385851" y="1257551"/>
          <a:ext cx="2018066" cy="54119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15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Личностное развитие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2270" y="1283970"/>
        <a:ext cx="1965228" cy="488357"/>
      </dsp:txXfrm>
    </dsp:sp>
    <dsp:sp modelId="{3E3EC601-AEBE-4AE6-86FF-9F7F94FA93AA}">
      <dsp:nvSpPr>
        <dsp:cNvPr id="0" name=""/>
        <dsp:cNvSpPr/>
      </dsp:nvSpPr>
      <dsp:spPr>
        <a:xfrm>
          <a:off x="3826150" y="727326"/>
          <a:ext cx="936000" cy="9355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2A04A-4C2C-479A-8957-3552331467A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C1F1-EC86-4B49-928E-76012331A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1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BAE4B7-6884-4475-9B8C-C8F5A8830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CAD2E68-5AF7-4F7D-BB27-C3C77E462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599FFC-4440-483A-B708-125B6918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D511EF-5219-428B-BF4A-FB55002B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11BB7A-D675-4EB2-B607-C20596F9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AAA6D4-3A7D-454A-81F5-0C2C7C0F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DFA4F76-8F00-48C3-8C9B-D806D61A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76A3FC8-A69D-4375-BF38-43322B23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A408F36-5C13-49E1-A7DF-FF0F53F9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4D50461-0C70-4BC2-B4FE-8B26FFE5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67C622D-7EE5-4EEF-AC87-3B15CB3C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328E9CC-8439-45EA-9B6D-0D5CB44D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68373F-DC3B-4CA7-9FAF-020AA31D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CA0F11-2B40-40A0-8E44-CAAB3B665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C83453B-8E81-4F0E-8F6F-7532D110F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AA0481B-F104-49E2-858E-F498BAFE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A0A39B1-4B94-4EB8-B10D-446AD7EF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D9E7BDB-68A7-4EFF-8B9F-65507FBB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F788BC-BBE6-4E92-A8CA-BB59C430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47B700C-AB27-4F3E-AAF1-897A5582D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0E4933B-8F1C-45E2-97FB-325DC8238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D7AB09-C73C-4A14-8956-14A7128B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A399E13-581D-4E10-9665-6F7714AA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0A4E4E-F4F8-4DF1-BACE-5EE8B82E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6D4319-800E-4124-AA1E-DA97C1E0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2B2C507-437A-4B67-BBA9-579B09BE2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7D1F57-6E52-462F-9123-F39DC3EA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165158-8864-4AE1-BEF8-46494BE6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B6BF31-3997-443C-971A-D93AF4F6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9D3DE8B-6224-4085-95F2-6F01842A6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ED5A554-E2FF-4916-9477-3A18A5FAB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2ABF90-9ABC-4C6E-B4DD-4E622A41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F2FEA5-169E-4616-87F6-D05C23BA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387BF7-480C-48B3-9388-77725AE5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7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281AA60-39D6-45E0-99B8-9FC5A234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="" xmlns:a16="http://schemas.microsoft.com/office/drawing/2014/main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="" xmlns:a16="http://schemas.microsoft.com/office/drawing/2014/main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="" xmlns:a16="http://schemas.microsoft.com/office/drawing/2014/main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8A49814-79F0-4898-931E-7C622906BCE9}"/>
              </a:ext>
            </a:extLst>
          </p:cNvPr>
          <p:cNvSpPr/>
          <p:nvPr userDrawn="1"/>
        </p:nvSpPr>
        <p:spPr>
          <a:xfrm>
            <a:off x="8358352" y="1481138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2D595FCE-B296-4C87-81A7-13053D3757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3213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71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="" xmlns:a16="http://schemas.microsoft.com/office/drawing/2014/main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="" xmlns:a16="http://schemas.microsoft.com/office/drawing/2014/main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="" xmlns:a16="http://schemas.microsoft.com/office/drawing/2014/main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8A49814-79F0-4898-931E-7C622906BCE9}"/>
              </a:ext>
            </a:extLst>
          </p:cNvPr>
          <p:cNvSpPr/>
          <p:nvPr userDrawn="1"/>
        </p:nvSpPr>
        <p:spPr>
          <a:xfrm>
            <a:off x="7759700" y="990600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EE590DB-9CB4-438D-9208-4CF7240D246B}"/>
              </a:ext>
            </a:extLst>
          </p:cNvPr>
          <p:cNvSpPr/>
          <p:nvPr userDrawn="1"/>
        </p:nvSpPr>
        <p:spPr>
          <a:xfrm>
            <a:off x="0" y="-1"/>
            <a:ext cx="12192000" cy="634786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85583 w 12192000"/>
              <a:gd name="connsiteY2" fmla="*/ 3696101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25777 w 12192000"/>
              <a:gd name="connsiteY2" fmla="*/ 4302492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25777 w 12192000"/>
              <a:gd name="connsiteY2" fmla="*/ 4302492 h 6858000"/>
              <a:gd name="connsiteX3" fmla="*/ 10854089 w 12192000"/>
              <a:gd name="connsiteY3" fmla="*/ 5183204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1069053 w 12192000"/>
              <a:gd name="connsiteY2" fmla="*/ 4485372 h 6858000"/>
              <a:gd name="connsiteX3" fmla="*/ 10854089 w 12192000"/>
              <a:gd name="connsiteY3" fmla="*/ 5183204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347861"/>
              <a:gd name="connsiteX1" fmla="*/ 12192000 w 12192000"/>
              <a:gd name="connsiteY1" fmla="*/ 0 h 6347861"/>
              <a:gd name="connsiteX2" fmla="*/ 11069053 w 12192000"/>
              <a:gd name="connsiteY2" fmla="*/ 4485372 h 6347861"/>
              <a:gd name="connsiteX3" fmla="*/ 10854089 w 12192000"/>
              <a:gd name="connsiteY3" fmla="*/ 5183204 h 6347861"/>
              <a:gd name="connsiteX4" fmla="*/ 0 w 12192000"/>
              <a:gd name="connsiteY4" fmla="*/ 6347861 h 6347861"/>
              <a:gd name="connsiteX5" fmla="*/ 0 w 12192000"/>
              <a:gd name="connsiteY5" fmla="*/ 0 h 634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347861">
                <a:moveTo>
                  <a:pt x="0" y="0"/>
                </a:moveTo>
                <a:lnTo>
                  <a:pt x="12192000" y="0"/>
                </a:lnTo>
                <a:lnTo>
                  <a:pt x="11069053" y="4485372"/>
                </a:lnTo>
                <a:lnTo>
                  <a:pt x="10854089" y="5183204"/>
                </a:lnTo>
                <a:lnTo>
                  <a:pt x="0" y="63478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42900" dist="38100" dir="4800000" sx="110000" sy="110000" algn="t" rotWithShape="0">
              <a:schemeClr val="accent2"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757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1BCA107-CFFD-48D1-A7B4-CF209A294E14}"/>
              </a:ext>
            </a:extLst>
          </p:cNvPr>
          <p:cNvSpPr/>
          <p:nvPr userDrawn="1"/>
        </p:nvSpPr>
        <p:spPr>
          <a:xfrm>
            <a:off x="7823200" y="891623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4E8BCCB-F0E7-4D9A-99AF-1733EDE81A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10" name="Равнобедренный треугольник 9">
            <a:extLst>
              <a:ext uri="{FF2B5EF4-FFF2-40B4-BE49-F238E27FC236}">
                <a16:creationId xmlns="" xmlns:a16="http://schemas.microsoft.com/office/drawing/2014/main" id="{9438F547-87A5-4930-A4C8-7EB1388C4384}"/>
              </a:ext>
            </a:extLst>
          </p:cNvPr>
          <p:cNvSpPr/>
          <p:nvPr userDrawn="1"/>
        </p:nvSpPr>
        <p:spPr>
          <a:xfrm>
            <a:off x="444500" y="3330023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16617FEA-EEA1-4848-B27D-C5F44B6E692A}"/>
              </a:ext>
            </a:extLst>
          </p:cNvPr>
          <p:cNvSpPr/>
          <p:nvPr userDrawn="1"/>
        </p:nvSpPr>
        <p:spPr>
          <a:xfrm>
            <a:off x="2171700" y="5103218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F9006C45-C6CF-48CA-87B8-59CC06125627}"/>
              </a:ext>
            </a:extLst>
          </p:cNvPr>
          <p:cNvSpPr/>
          <p:nvPr userDrawn="1"/>
        </p:nvSpPr>
        <p:spPr>
          <a:xfrm>
            <a:off x="9172575" y="2344186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303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38" y="365125"/>
            <a:ext cx="9585434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954925"/>
            <a:ext cx="9585434" cy="4222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D4906C8-32AE-405E-AD87-3E97AEF9DC21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4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6FC643B6-E3A4-48D1-B2C5-D2C4557C7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1" name="Рисунок 9" descr="Вертушка">
            <a:extLst>
              <a:ext uri="{FF2B5EF4-FFF2-40B4-BE49-F238E27FC236}">
                <a16:creationId xmlns="" xmlns:a16="http://schemas.microsoft.com/office/drawing/2014/main" id="{54ECDD7C-E578-44A2-938A-A20979372F6C}"/>
              </a:ext>
            </a:extLst>
          </p:cNvPr>
          <p:cNvGrpSpPr/>
          <p:nvPr/>
        </p:nvGrpSpPr>
        <p:grpSpPr>
          <a:xfrm>
            <a:off x="9559158" y="4227730"/>
            <a:ext cx="2940269" cy="2940269"/>
            <a:chOff x="8928537" y="3922930"/>
            <a:chExt cx="2940269" cy="2940269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F482E4A3-7210-46BB-8A0D-B66FCE6C4D9F}"/>
                </a:ext>
              </a:extLst>
            </p:cNvPr>
            <p:cNvSpPr/>
            <p:nvPr/>
          </p:nvSpPr>
          <p:spPr>
            <a:xfrm>
              <a:off x="10374169" y="5510859"/>
              <a:ext cx="49004" cy="980089"/>
            </a:xfrm>
            <a:custGeom>
              <a:avLst/>
              <a:gdLst>
                <a:gd name="connsiteX0" fmla="*/ 0 w 49004"/>
                <a:gd name="connsiteY0" fmla="*/ 0 h 980089"/>
                <a:gd name="connsiteX1" fmla="*/ 49004 w 49004"/>
                <a:gd name="connsiteY1" fmla="*/ 0 h 980089"/>
                <a:gd name="connsiteX2" fmla="*/ 49004 w 49004"/>
                <a:gd name="connsiteY2" fmla="*/ 980090 h 980089"/>
                <a:gd name="connsiteX3" fmla="*/ 0 w 49004"/>
                <a:gd name="connsiteY3" fmla="*/ 980090 h 98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04" h="980089">
                  <a:moveTo>
                    <a:pt x="0" y="0"/>
                  </a:moveTo>
                  <a:lnTo>
                    <a:pt x="49004" y="0"/>
                  </a:lnTo>
                  <a:lnTo>
                    <a:pt x="49004" y="980090"/>
                  </a:lnTo>
                  <a:lnTo>
                    <a:pt x="0" y="980090"/>
                  </a:lnTo>
                  <a:close/>
                </a:path>
              </a:pathLst>
            </a:custGeom>
            <a:solidFill>
              <a:srgbClr val="737373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3" name="Рисунок 9" descr="Вертушка">
              <a:extLst>
                <a:ext uri="{FF2B5EF4-FFF2-40B4-BE49-F238E27FC236}">
                  <a16:creationId xmlns="" xmlns:a16="http://schemas.microsoft.com/office/drawing/2014/main" id="{54ECDD7C-E578-44A2-938A-A20979372F6C}"/>
                </a:ext>
              </a:extLst>
            </p:cNvPr>
            <p:cNvGrpSpPr/>
            <p:nvPr/>
          </p:nvGrpSpPr>
          <p:grpSpPr>
            <a:xfrm>
              <a:off x="9641309" y="4268168"/>
              <a:ext cx="1514723" cy="1514723"/>
              <a:chOff x="9641309" y="4268168"/>
              <a:chExt cx="1514723" cy="1514723"/>
            </a:xfrm>
          </p:grpSpPr>
          <p:sp>
            <p:nvSpPr>
              <p:cNvPr id="14" name="Полилиния: фигура 13">
                <a:extLst>
                  <a:ext uri="{FF2B5EF4-FFF2-40B4-BE49-F238E27FC236}">
                    <a16:creationId xmlns="" xmlns:a16="http://schemas.microsoft.com/office/drawing/2014/main" id="{307AF468-4E5A-4EAB-908A-97247191CB42}"/>
                  </a:ext>
                </a:extLst>
              </p:cNvPr>
              <p:cNvSpPr/>
              <p:nvPr/>
            </p:nvSpPr>
            <p:spPr>
              <a:xfrm>
                <a:off x="9753935" y="4652318"/>
                <a:ext cx="644735" cy="674117"/>
              </a:xfrm>
              <a:custGeom>
                <a:avLst/>
                <a:gdLst>
                  <a:gd name="connsiteX0" fmla="*/ 644736 w 644735"/>
                  <a:gd name="connsiteY0" fmla="*/ 373212 h 674117"/>
                  <a:gd name="connsiteX1" fmla="*/ 153938 w 644735"/>
                  <a:gd name="connsiteY1" fmla="*/ 674118 h 674117"/>
                  <a:gd name="connsiteX2" fmla="*/ 3267 w 644735"/>
                  <a:gd name="connsiteY2" fmla="*/ 511576 h 674117"/>
                  <a:gd name="connsiteX3" fmla="*/ 3592 w 644735"/>
                  <a:gd name="connsiteY3" fmla="*/ 494584 h 674117"/>
                  <a:gd name="connsiteX4" fmla="*/ 498176 w 644735"/>
                  <a:gd name="connsiteY4" fmla="*/ 0 h 674117"/>
                  <a:gd name="connsiteX5" fmla="*/ 644736 w 644735"/>
                  <a:gd name="connsiteY5" fmla="*/ 373212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735" h="674117">
                    <a:moveTo>
                      <a:pt x="644736" y="373212"/>
                    </a:moveTo>
                    <a:lnTo>
                      <a:pt x="153938" y="674118"/>
                    </a:lnTo>
                    <a:lnTo>
                      <a:pt x="3267" y="511576"/>
                    </a:lnTo>
                    <a:cubicBezTo>
                      <a:pt x="-1211" y="506749"/>
                      <a:pt x="-1070" y="499239"/>
                      <a:pt x="3592" y="494584"/>
                    </a:cubicBezTo>
                    <a:lnTo>
                      <a:pt x="498176" y="0"/>
                    </a:lnTo>
                    <a:lnTo>
                      <a:pt x="644736" y="373212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="" xmlns:a16="http://schemas.microsoft.com/office/drawing/2014/main" id="{22344650-814F-4ED1-8205-BC5671854D03}"/>
                  </a:ext>
                </a:extLst>
              </p:cNvPr>
              <p:cNvSpPr/>
              <p:nvPr/>
            </p:nvSpPr>
            <p:spPr>
              <a:xfrm>
                <a:off x="10025459" y="5025530"/>
                <a:ext cx="646531" cy="647975"/>
              </a:xfrm>
              <a:custGeom>
                <a:avLst/>
                <a:gdLst>
                  <a:gd name="connsiteX0" fmla="*/ 373212 w 646531"/>
                  <a:gd name="connsiteY0" fmla="*/ 0 h 647975"/>
                  <a:gd name="connsiteX1" fmla="*/ 645077 w 646531"/>
                  <a:gd name="connsiteY1" fmla="*/ 506841 h 647975"/>
                  <a:gd name="connsiteX2" fmla="*/ 642479 w 646531"/>
                  <a:gd name="connsiteY2" fmla="*/ 521732 h 647975"/>
                  <a:gd name="connsiteX3" fmla="*/ 502737 w 646531"/>
                  <a:gd name="connsiteY3" fmla="*/ 647662 h 647975"/>
                  <a:gd name="connsiteX4" fmla="*/ 501052 w 646531"/>
                  <a:gd name="connsiteY4" fmla="*/ 647619 h 647975"/>
                  <a:gd name="connsiteX5" fmla="*/ 0 w 646531"/>
                  <a:gd name="connsiteY5" fmla="*/ 146566 h 647975"/>
                  <a:gd name="connsiteX6" fmla="*/ 373212 w 646531"/>
                  <a:gd name="connsiteY6" fmla="*/ 0 h 64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6531" h="647975">
                    <a:moveTo>
                      <a:pt x="373212" y="0"/>
                    </a:moveTo>
                    <a:lnTo>
                      <a:pt x="645077" y="506841"/>
                    </a:lnTo>
                    <a:cubicBezTo>
                      <a:pt x="647741" y="511809"/>
                      <a:pt x="646669" y="517959"/>
                      <a:pt x="642479" y="521732"/>
                    </a:cubicBezTo>
                    <a:lnTo>
                      <a:pt x="502737" y="647662"/>
                    </a:lnTo>
                    <a:cubicBezTo>
                      <a:pt x="502253" y="648097"/>
                      <a:pt x="501512" y="648078"/>
                      <a:pt x="501052" y="647619"/>
                    </a:cubicBezTo>
                    <a:lnTo>
                      <a:pt x="0" y="146566"/>
                    </a:lnTo>
                    <a:lnTo>
                      <a:pt x="373212" y="0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="" xmlns:a16="http://schemas.microsoft.com/office/drawing/2014/main" id="{9DB64937-0043-4368-9388-E2D802AE9478}"/>
                  </a:ext>
                </a:extLst>
              </p:cNvPr>
              <p:cNvSpPr/>
              <p:nvPr/>
            </p:nvSpPr>
            <p:spPr>
              <a:xfrm>
                <a:off x="10398671" y="4752189"/>
                <a:ext cx="644820" cy="674117"/>
              </a:xfrm>
              <a:custGeom>
                <a:avLst/>
                <a:gdLst>
                  <a:gd name="connsiteX0" fmla="*/ 0 w 644820"/>
                  <a:gd name="connsiteY0" fmla="*/ 273341 h 674117"/>
                  <a:gd name="connsiteX1" fmla="*/ 518363 w 644820"/>
                  <a:gd name="connsiteY1" fmla="*/ 0 h 674117"/>
                  <a:gd name="connsiteX2" fmla="*/ 641616 w 644820"/>
                  <a:gd name="connsiteY2" fmla="*/ 134958 h 674117"/>
                  <a:gd name="connsiteX3" fmla="*/ 641230 w 644820"/>
                  <a:gd name="connsiteY3" fmla="*/ 151883 h 674117"/>
                  <a:gd name="connsiteX4" fmla="*/ 118995 w 644820"/>
                  <a:gd name="connsiteY4" fmla="*/ 674118 h 674117"/>
                  <a:gd name="connsiteX5" fmla="*/ 0 w 644820"/>
                  <a:gd name="connsiteY5" fmla="*/ 273341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820" h="674117">
                    <a:moveTo>
                      <a:pt x="0" y="273341"/>
                    </a:moveTo>
                    <a:lnTo>
                      <a:pt x="518363" y="0"/>
                    </a:lnTo>
                    <a:lnTo>
                      <a:pt x="641616" y="134958"/>
                    </a:lnTo>
                    <a:cubicBezTo>
                      <a:pt x="646032" y="139798"/>
                      <a:pt x="645867" y="147252"/>
                      <a:pt x="641230" y="151883"/>
                    </a:cubicBezTo>
                    <a:lnTo>
                      <a:pt x="118995" y="674118"/>
                    </a:lnTo>
                    <a:lnTo>
                      <a:pt x="0" y="273341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="" xmlns:a16="http://schemas.microsoft.com/office/drawing/2014/main" id="{6A9BF32D-B81A-4AE6-B407-FE06DEF24631}"/>
                  </a:ext>
                </a:extLst>
              </p:cNvPr>
              <p:cNvSpPr/>
              <p:nvPr/>
            </p:nvSpPr>
            <p:spPr>
              <a:xfrm>
                <a:off x="10128393" y="4379643"/>
                <a:ext cx="649615" cy="645887"/>
              </a:xfrm>
              <a:custGeom>
                <a:avLst/>
                <a:gdLst>
                  <a:gd name="connsiteX0" fmla="*/ 270278 w 649615"/>
                  <a:gd name="connsiteY0" fmla="*/ 645887 h 645887"/>
                  <a:gd name="connsiteX1" fmla="*/ 0 w 649615"/>
                  <a:gd name="connsiteY1" fmla="*/ 124461 h 645887"/>
                  <a:gd name="connsiteX2" fmla="*/ 130762 w 649615"/>
                  <a:gd name="connsiteY2" fmla="*/ 3267 h 645887"/>
                  <a:gd name="connsiteX3" fmla="*/ 147755 w 649615"/>
                  <a:gd name="connsiteY3" fmla="*/ 3592 h 645887"/>
                  <a:gd name="connsiteX4" fmla="*/ 649616 w 649615"/>
                  <a:gd name="connsiteY4" fmla="*/ 505453 h 645887"/>
                  <a:gd name="connsiteX5" fmla="*/ 270278 w 649615"/>
                  <a:gd name="connsiteY5" fmla="*/ 645887 h 64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615" h="645887">
                    <a:moveTo>
                      <a:pt x="270278" y="645887"/>
                    </a:moveTo>
                    <a:lnTo>
                      <a:pt x="0" y="124461"/>
                    </a:lnTo>
                    <a:lnTo>
                      <a:pt x="130762" y="3267"/>
                    </a:lnTo>
                    <a:cubicBezTo>
                      <a:pt x="135589" y="-1211"/>
                      <a:pt x="143099" y="-1070"/>
                      <a:pt x="147755" y="3592"/>
                    </a:cubicBezTo>
                    <a:lnTo>
                      <a:pt x="649616" y="505453"/>
                    </a:lnTo>
                    <a:lnTo>
                      <a:pt x="270278" y="645887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="" xmlns:a16="http://schemas.microsoft.com/office/drawing/2014/main" id="{2C79CAB1-5FE4-4330-BD1D-B9C8CDC74CAE}"/>
                  </a:ext>
                </a:extLst>
              </p:cNvPr>
              <p:cNvSpPr/>
              <p:nvPr/>
            </p:nvSpPr>
            <p:spPr>
              <a:xfrm>
                <a:off x="9641309" y="4982237"/>
                <a:ext cx="757361" cy="693007"/>
              </a:xfrm>
              <a:custGeom>
                <a:avLst/>
                <a:gdLst>
                  <a:gd name="connsiteX0" fmla="*/ 757362 w 757361"/>
                  <a:gd name="connsiteY0" fmla="*/ 43294 h 693007"/>
                  <a:gd name="connsiteX1" fmla="*/ 694655 w 757361"/>
                  <a:gd name="connsiteY1" fmla="*/ 24617 h 693007"/>
                  <a:gd name="connsiteX2" fmla="*/ 107648 w 757361"/>
                  <a:gd name="connsiteY2" fmla="*/ 173235 h 693007"/>
                  <a:gd name="connsiteX3" fmla="*/ 107648 w 757361"/>
                  <a:gd name="connsiteY3" fmla="*/ 173235 h 693007"/>
                  <a:gd name="connsiteX4" fmla="*/ 107648 w 757361"/>
                  <a:gd name="connsiteY4" fmla="*/ 693007 h 693007"/>
                  <a:gd name="connsiteX5" fmla="*/ 757362 w 757361"/>
                  <a:gd name="connsiteY5" fmla="*/ 4329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757362" y="43294"/>
                    </a:moveTo>
                    <a:lnTo>
                      <a:pt x="694655" y="24617"/>
                    </a:lnTo>
                    <a:cubicBezTo>
                      <a:pt x="486539" y="-37362"/>
                      <a:pt x="261198" y="19692"/>
                      <a:pt x="107648" y="173235"/>
                    </a:cubicBezTo>
                    <a:lnTo>
                      <a:pt x="107648" y="173235"/>
                    </a:lnTo>
                    <a:cubicBezTo>
                      <a:pt x="-35880" y="316763"/>
                      <a:pt x="-35886" y="549473"/>
                      <a:pt x="107648" y="693007"/>
                    </a:cubicBezTo>
                    <a:lnTo>
                      <a:pt x="757362" y="4329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="" xmlns:a16="http://schemas.microsoft.com/office/drawing/2014/main" id="{FDDD55D2-897D-4F21-909F-89F2871A516B}"/>
                  </a:ext>
                </a:extLst>
              </p:cNvPr>
              <p:cNvSpPr/>
              <p:nvPr/>
            </p:nvSpPr>
            <p:spPr>
              <a:xfrm>
                <a:off x="10355377" y="5025530"/>
                <a:ext cx="693007" cy="757361"/>
              </a:xfrm>
              <a:custGeom>
                <a:avLst/>
                <a:gdLst>
                  <a:gd name="connsiteX0" fmla="*/ 43294 w 693007"/>
                  <a:gd name="connsiteY0" fmla="*/ 0 h 757361"/>
                  <a:gd name="connsiteX1" fmla="*/ 24617 w 693007"/>
                  <a:gd name="connsiteY1" fmla="*/ 62707 h 757361"/>
                  <a:gd name="connsiteX2" fmla="*/ 173235 w 693007"/>
                  <a:gd name="connsiteY2" fmla="*/ 649714 h 757361"/>
                  <a:gd name="connsiteX3" fmla="*/ 173235 w 693007"/>
                  <a:gd name="connsiteY3" fmla="*/ 649714 h 757361"/>
                  <a:gd name="connsiteX4" fmla="*/ 693007 w 693007"/>
                  <a:gd name="connsiteY4" fmla="*/ 649714 h 757361"/>
                  <a:gd name="connsiteX5" fmla="*/ 43294 w 693007"/>
                  <a:gd name="connsiteY5" fmla="*/ 0 h 7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1">
                    <a:moveTo>
                      <a:pt x="43294" y="0"/>
                    </a:moveTo>
                    <a:lnTo>
                      <a:pt x="24617" y="62707"/>
                    </a:lnTo>
                    <a:cubicBezTo>
                      <a:pt x="-37362" y="270823"/>
                      <a:pt x="19692" y="496164"/>
                      <a:pt x="173235" y="649714"/>
                    </a:cubicBezTo>
                    <a:lnTo>
                      <a:pt x="173235" y="649714"/>
                    </a:lnTo>
                    <a:cubicBezTo>
                      <a:pt x="316763" y="793242"/>
                      <a:pt x="549473" y="793248"/>
                      <a:pt x="693007" y="649714"/>
                    </a:cubicBezTo>
                    <a:lnTo>
                      <a:pt x="4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="" xmlns:a16="http://schemas.microsoft.com/office/drawing/2014/main" id="{D440726B-8692-49FA-8017-66210F02DBB1}"/>
                  </a:ext>
                </a:extLst>
              </p:cNvPr>
              <p:cNvSpPr/>
              <p:nvPr/>
            </p:nvSpPr>
            <p:spPr>
              <a:xfrm>
                <a:off x="10398671" y="4375817"/>
                <a:ext cx="757361" cy="693007"/>
              </a:xfrm>
              <a:custGeom>
                <a:avLst/>
                <a:gdLst>
                  <a:gd name="connsiteX0" fmla="*/ 0 w 757361"/>
                  <a:gd name="connsiteY0" fmla="*/ 649714 h 693007"/>
                  <a:gd name="connsiteX1" fmla="*/ 62707 w 757361"/>
                  <a:gd name="connsiteY1" fmla="*/ 668391 h 693007"/>
                  <a:gd name="connsiteX2" fmla="*/ 649714 w 757361"/>
                  <a:gd name="connsiteY2" fmla="*/ 519772 h 693007"/>
                  <a:gd name="connsiteX3" fmla="*/ 649714 w 757361"/>
                  <a:gd name="connsiteY3" fmla="*/ 519772 h 693007"/>
                  <a:gd name="connsiteX4" fmla="*/ 649714 w 757361"/>
                  <a:gd name="connsiteY4" fmla="*/ 0 h 693007"/>
                  <a:gd name="connsiteX5" fmla="*/ 0 w 757361"/>
                  <a:gd name="connsiteY5" fmla="*/ 64971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0" y="649714"/>
                    </a:moveTo>
                    <a:lnTo>
                      <a:pt x="62707" y="668391"/>
                    </a:lnTo>
                    <a:cubicBezTo>
                      <a:pt x="270823" y="730369"/>
                      <a:pt x="496164" y="673315"/>
                      <a:pt x="649714" y="519772"/>
                    </a:cubicBezTo>
                    <a:lnTo>
                      <a:pt x="649714" y="519772"/>
                    </a:lnTo>
                    <a:cubicBezTo>
                      <a:pt x="793242" y="376244"/>
                      <a:pt x="793248" y="143534"/>
                      <a:pt x="649714" y="0"/>
                    </a:cubicBezTo>
                    <a:lnTo>
                      <a:pt x="0" y="64971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="" xmlns:a16="http://schemas.microsoft.com/office/drawing/2014/main" id="{779698BA-F225-4134-AE7D-B3A266E849A0}"/>
                  </a:ext>
                </a:extLst>
              </p:cNvPr>
              <p:cNvSpPr/>
              <p:nvPr/>
            </p:nvSpPr>
            <p:spPr>
              <a:xfrm>
                <a:off x="9748957" y="4268168"/>
                <a:ext cx="693007" cy="757362"/>
              </a:xfrm>
              <a:custGeom>
                <a:avLst/>
                <a:gdLst>
                  <a:gd name="connsiteX0" fmla="*/ 649714 w 693007"/>
                  <a:gd name="connsiteY0" fmla="*/ 757362 h 757362"/>
                  <a:gd name="connsiteX1" fmla="*/ 668390 w 693007"/>
                  <a:gd name="connsiteY1" fmla="*/ 694655 h 757362"/>
                  <a:gd name="connsiteX2" fmla="*/ 519772 w 693007"/>
                  <a:gd name="connsiteY2" fmla="*/ 107648 h 757362"/>
                  <a:gd name="connsiteX3" fmla="*/ 519772 w 693007"/>
                  <a:gd name="connsiteY3" fmla="*/ 107648 h 757362"/>
                  <a:gd name="connsiteX4" fmla="*/ 0 w 693007"/>
                  <a:gd name="connsiteY4" fmla="*/ 107648 h 757362"/>
                  <a:gd name="connsiteX5" fmla="*/ 649714 w 693007"/>
                  <a:gd name="connsiteY5" fmla="*/ 757362 h 75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2">
                    <a:moveTo>
                      <a:pt x="649714" y="757362"/>
                    </a:moveTo>
                    <a:lnTo>
                      <a:pt x="668390" y="694655"/>
                    </a:lnTo>
                    <a:cubicBezTo>
                      <a:pt x="730369" y="486539"/>
                      <a:pt x="673315" y="261198"/>
                      <a:pt x="519772" y="107648"/>
                    </a:cubicBezTo>
                    <a:lnTo>
                      <a:pt x="519772" y="107648"/>
                    </a:lnTo>
                    <a:cubicBezTo>
                      <a:pt x="376244" y="-35880"/>
                      <a:pt x="143534" y="-35886"/>
                      <a:pt x="0" y="107648"/>
                    </a:cubicBezTo>
                    <a:lnTo>
                      <a:pt x="649714" y="757362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C2F4D1F6-3E9B-4302-811B-FC2A0AA9C4E4}"/>
                </a:ext>
              </a:extLst>
            </p:cNvPr>
            <p:cNvSpPr/>
            <p:nvPr/>
          </p:nvSpPr>
          <p:spPr>
            <a:xfrm>
              <a:off x="10306788" y="4933647"/>
              <a:ext cx="183766" cy="183766"/>
            </a:xfrm>
            <a:custGeom>
              <a:avLst/>
              <a:gdLst>
                <a:gd name="connsiteX0" fmla="*/ 183767 w 183766"/>
                <a:gd name="connsiteY0" fmla="*/ 91883 h 183766"/>
                <a:gd name="connsiteX1" fmla="*/ 91883 w 183766"/>
                <a:gd name="connsiteY1" fmla="*/ 183767 h 183766"/>
                <a:gd name="connsiteX2" fmla="*/ 0 w 183766"/>
                <a:gd name="connsiteY2" fmla="*/ 91883 h 183766"/>
                <a:gd name="connsiteX3" fmla="*/ 91883 w 183766"/>
                <a:gd name="connsiteY3" fmla="*/ 0 h 183766"/>
                <a:gd name="connsiteX4" fmla="*/ 183767 w 183766"/>
                <a:gd name="connsiteY4" fmla="*/ 91883 h 18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66" h="183766">
                  <a:moveTo>
                    <a:pt x="183767" y="91883"/>
                  </a:moveTo>
                  <a:cubicBezTo>
                    <a:pt x="183767" y="142629"/>
                    <a:pt x="142629" y="183767"/>
                    <a:pt x="91883" y="183767"/>
                  </a:cubicBezTo>
                  <a:cubicBezTo>
                    <a:pt x="41138" y="183767"/>
                    <a:pt x="0" y="142629"/>
                    <a:pt x="0" y="91883"/>
                  </a:cubicBezTo>
                  <a:cubicBezTo>
                    <a:pt x="0" y="41138"/>
                    <a:pt x="41138" y="0"/>
                    <a:pt x="91883" y="0"/>
                  </a:cubicBezTo>
                  <a:cubicBezTo>
                    <a:pt x="142629" y="0"/>
                    <a:pt x="183767" y="41138"/>
                    <a:pt x="183767" y="91883"/>
                  </a:cubicBezTo>
                  <a:close/>
                </a:path>
              </a:pathLst>
            </a:custGeom>
            <a:solidFill>
              <a:srgbClr val="FFFFFF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411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020D94-D90B-444D-9DF5-AA797A9A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76CAFA2-9E00-491B-9E88-018408F3E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70E60E-435A-4CBD-AC4C-55FB49B2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60DC71-5444-41A8-9516-38E38814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649F12-64CE-457C-8587-5B40384F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5AC2AC-1B3D-45C3-A68F-42424E2E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50A90D-6D48-4416-95E3-FE14136F5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D7F70D6-38F1-4A39-AA40-7CB4E822A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CCFA31D-FBB2-4A43-8775-8DA81428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4DDD14A-F478-46BE-9C25-5957F6C2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F8A2EB5-84A2-4156-BBA3-B4419B31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A81100-FC4F-45B9-BEDD-8CBC408F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1D4DF6A-8A15-4900-9368-056968BF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57CA319-7024-4C11-8D3B-C8FC1368C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D48F651-1482-4643-A606-70BD88761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1F928F0-27C5-4750-BEAA-F645285BF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0CCB244-E9F8-4086-853C-E78F8D80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9FE147B-E436-43EB-8A3A-DF1756E3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16D91B2-F5AA-452E-A14F-D9A3B6EB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AB2A30-1456-4FFB-9FAE-F102AE69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74E95D9-FA5E-4634-8C65-4E7F2C833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F53662-514A-4FF4-BD86-71AE6478A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6F7C-1219-4032-81A7-2BF0BBA8D496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16AFB7-B1AA-43AF-8CFE-3DC176245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6A6ED3-0BF3-40B3-A1F8-E2210E61A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="" xmlns:a16="http://schemas.microsoft.com/office/drawing/2014/main" id="{E2B2AD6D-54A5-4DB1-8AAC-04DB2A4CC30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5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61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3rezh.uralschool.ru/?section_id=277" TargetMode="External"/><Relationship Id="rId13" Type="http://schemas.openxmlformats.org/officeDocument/2006/relationships/image" Target="../media/image4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21.svg"/><Relationship Id="rId10" Type="http://schemas.openxmlformats.org/officeDocument/2006/relationships/image" Target="../media/image41.jpeg"/><Relationship Id="rId4" Type="http://schemas.openxmlformats.org/officeDocument/2006/relationships/image" Target="../media/image39.png"/><Relationship Id="rId9" Type="http://schemas.openxmlformats.org/officeDocument/2006/relationships/hyperlink" Target="https://vk.com/rezhschoo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1F8EC592-0918-47CB-926C-DDFF7030511B}"/>
              </a:ext>
            </a:extLst>
          </p:cNvPr>
          <p:cNvSpPr txBox="1">
            <a:spLocks/>
          </p:cNvSpPr>
          <p:nvPr/>
        </p:nvSpPr>
        <p:spPr>
          <a:xfrm>
            <a:off x="1635103" y="1064632"/>
            <a:ext cx="4797502" cy="1646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Детские игры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F89D9D7-5C09-4254-B2F4-3976630F0363}"/>
              </a:ext>
            </a:extLst>
          </p:cNvPr>
          <p:cNvSpPr/>
          <p:nvPr/>
        </p:nvSpPr>
        <p:spPr>
          <a:xfrm>
            <a:off x="0" y="1"/>
            <a:ext cx="5942827" cy="5155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63E2DD4-88B8-451D-A273-0B0F863A68DA}"/>
              </a:ext>
            </a:extLst>
          </p:cNvPr>
          <p:cNvCxnSpPr/>
          <p:nvPr/>
        </p:nvCxnSpPr>
        <p:spPr>
          <a:xfrm>
            <a:off x="1066800" y="-1"/>
            <a:ext cx="0" cy="685800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3614D09-A845-4B4D-9F25-68D93C1FC717}"/>
              </a:ext>
            </a:extLst>
          </p:cNvPr>
          <p:cNvSpPr/>
          <p:nvPr/>
        </p:nvSpPr>
        <p:spPr>
          <a:xfrm>
            <a:off x="0" y="1"/>
            <a:ext cx="1040524" cy="5155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нна\Desktop\ea956ed73d6156faeaf703e39c2d57b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00" y="107576"/>
            <a:ext cx="5143995" cy="504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733B52-0B6F-4287-8C23-0AA5B1E8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88" y="365125"/>
            <a:ext cx="6387353" cy="1325563"/>
          </a:xfrm>
        </p:spPr>
        <p:txBody>
          <a:bodyPr/>
          <a:lstStyle/>
          <a:p>
            <a:r>
              <a:rPr lang="ru-RU" dirty="0" smtClean="0"/>
              <a:t>Центр Детских Инициатив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5FC9748-2F17-4076-B208-850D54909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1665" y="1467821"/>
            <a:ext cx="2160000" cy="216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8C03622-F844-4F15-8902-4D050D95B0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1665" y="1467821"/>
            <a:ext cx="2160000" cy="21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DB26E14-A315-4C40-B773-5D5C7F9D2E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2078" y="1467821"/>
            <a:ext cx="2160000" cy="21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EE9F04-0CEC-4562-A547-3A6BEA77A13B}"/>
              </a:ext>
            </a:extLst>
          </p:cNvPr>
          <p:cNvSpPr txBox="1"/>
          <p:nvPr/>
        </p:nvSpPr>
        <p:spPr>
          <a:xfrm>
            <a:off x="2440084" y="2009212"/>
            <a:ext cx="1385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шаг: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узнай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5639A0D-C739-47CE-B2BC-C155F1E034A5}"/>
              </a:ext>
            </a:extLst>
          </p:cNvPr>
          <p:cNvSpPr txBox="1"/>
          <p:nvPr/>
        </p:nvSpPr>
        <p:spPr>
          <a:xfrm>
            <a:off x="5208049" y="2005907"/>
            <a:ext cx="11272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шаг: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изучи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24D31B-4AA9-432D-B665-948FB47C337A}"/>
              </a:ext>
            </a:extLst>
          </p:cNvPr>
          <p:cNvSpPr txBox="1"/>
          <p:nvPr/>
        </p:nvSpPr>
        <p:spPr>
          <a:xfrm>
            <a:off x="7578301" y="2005907"/>
            <a:ext cx="16075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 шаг: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действуй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9579ED9-E24B-4C00-8971-2957EA2CF72B}"/>
              </a:ext>
            </a:extLst>
          </p:cNvPr>
          <p:cNvSpPr txBox="1"/>
          <p:nvPr/>
        </p:nvSpPr>
        <p:spPr>
          <a:xfrm>
            <a:off x="133722" y="3957907"/>
            <a:ext cx="4948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https://3rezh.uralschool.ru/?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section_id=277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оловина рамки 12">
            <a:extLst>
              <a:ext uri="{FF2B5EF4-FFF2-40B4-BE49-F238E27FC236}">
                <a16:creationId xmlns="" xmlns:a16="http://schemas.microsoft.com/office/drawing/2014/main" id="{FFB04703-9B55-4DB8-AE76-92F430E89E50}"/>
              </a:ext>
            </a:extLst>
          </p:cNvPr>
          <p:cNvSpPr/>
          <p:nvPr/>
        </p:nvSpPr>
        <p:spPr>
          <a:xfrm rot="13533709">
            <a:off x="3069772" y="3599202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овина рамки 13">
            <a:extLst>
              <a:ext uri="{FF2B5EF4-FFF2-40B4-BE49-F238E27FC236}">
                <a16:creationId xmlns="" xmlns:a16="http://schemas.microsoft.com/office/drawing/2014/main" id="{3CC7CE3A-A8FF-4E34-8CDC-DFBA19028D1C}"/>
              </a:ext>
            </a:extLst>
          </p:cNvPr>
          <p:cNvSpPr/>
          <p:nvPr/>
        </p:nvSpPr>
        <p:spPr>
          <a:xfrm rot="13533709">
            <a:off x="3069772" y="3697783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оловина рамки 14">
            <a:extLst>
              <a:ext uri="{FF2B5EF4-FFF2-40B4-BE49-F238E27FC236}">
                <a16:creationId xmlns="" xmlns:a16="http://schemas.microsoft.com/office/drawing/2014/main" id="{D57B65B6-814F-4C67-9C85-00B341016D14}"/>
              </a:ext>
            </a:extLst>
          </p:cNvPr>
          <p:cNvSpPr/>
          <p:nvPr/>
        </p:nvSpPr>
        <p:spPr>
          <a:xfrm rot="13533709">
            <a:off x="5681460" y="3619634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овина рамки 15">
            <a:extLst>
              <a:ext uri="{FF2B5EF4-FFF2-40B4-BE49-F238E27FC236}">
                <a16:creationId xmlns="" xmlns:a16="http://schemas.microsoft.com/office/drawing/2014/main" id="{280166BD-3466-4B29-BC38-AD3FEB3A03FD}"/>
              </a:ext>
            </a:extLst>
          </p:cNvPr>
          <p:cNvSpPr/>
          <p:nvPr/>
        </p:nvSpPr>
        <p:spPr>
          <a:xfrm rot="13533709">
            <a:off x="5681460" y="3718215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="" xmlns:a16="http://schemas.microsoft.com/office/drawing/2014/main" id="{1714C297-94D3-4DF7-9B1D-EBE27D79B152}"/>
              </a:ext>
            </a:extLst>
          </p:cNvPr>
          <p:cNvSpPr/>
          <p:nvPr/>
        </p:nvSpPr>
        <p:spPr>
          <a:xfrm rot="13533709">
            <a:off x="8291459" y="3619633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овина рамки 17">
            <a:extLst>
              <a:ext uri="{FF2B5EF4-FFF2-40B4-BE49-F238E27FC236}">
                <a16:creationId xmlns="" xmlns:a16="http://schemas.microsoft.com/office/drawing/2014/main" id="{C4844B53-AE47-4E37-9253-302123A3E33C}"/>
              </a:ext>
            </a:extLst>
          </p:cNvPr>
          <p:cNvSpPr/>
          <p:nvPr/>
        </p:nvSpPr>
        <p:spPr>
          <a:xfrm rot="13533709">
            <a:off x="8291459" y="3718214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6702" y="4281072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vk.com/rezhschool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Анна\Desktop\euJs5th1uv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170" y="3979334"/>
            <a:ext cx="2547381" cy="25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на\Desktop\ea956ed73d6156faeaf703e39c2d57b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682" y="0"/>
            <a:ext cx="2925318" cy="296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нна\Desktop\xnVuCbVACww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8477"/>
            <a:ext cx="2755025" cy="247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gim12tyumen.ru/images/img/news/2021/09-10/%D0%BD%D0%B0%D1%87%D0%B0%D0%BB%D1%8C%D0%BD%D0%B0%D1%8F%20%D1%84%D0%BE%D1%82%D0%BE%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414" y="5230906"/>
            <a:ext cx="3530786" cy="159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5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D63814D4-F3D8-4DCA-A604-07DDFCCB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38" y="445808"/>
            <a:ext cx="3716180" cy="1275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Контактное лицо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МБОУ СОШ №3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D321AE7-A51B-40E2-8F13-FBBC279BB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65" y="3672307"/>
            <a:ext cx="5338783" cy="3185694"/>
          </a:xfrm>
          <a:prstGeom prst="rect">
            <a:avLst/>
          </a:prstGeom>
        </p:spPr>
      </p:pic>
      <p:pic>
        <p:nvPicPr>
          <p:cNvPr id="9218" name="Picture 2" descr="C:\Users\Анна\Downloads\2023-03-26_22-42-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85" y="4572000"/>
            <a:ext cx="1879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6">
            <a:extLst>
              <a:ext uri="{FF2B5EF4-FFF2-40B4-BE49-F238E27FC236}">
                <a16:creationId xmlns="" xmlns:a16="http://schemas.microsoft.com/office/drawing/2014/main" id="{D63814D4-F3D8-4DCA-A604-07DDFCCBB953}"/>
              </a:ext>
            </a:extLst>
          </p:cNvPr>
          <p:cNvSpPr txBox="1">
            <a:spLocks/>
          </p:cNvSpPr>
          <p:nvPr/>
        </p:nvSpPr>
        <p:spPr>
          <a:xfrm>
            <a:off x="1800785" y="1830854"/>
            <a:ext cx="8597462" cy="2176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Кирилина Анна Васильевна</a:t>
            </a:r>
          </a:p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25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zav@mail.ru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C:\Users\Анна\Desktop\2023-03-26_22-42-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990" y="3428998"/>
            <a:ext cx="2421368" cy="294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нна\Desktop\2023-03-26_22-42-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73" y="3697941"/>
            <a:ext cx="2620384" cy="31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7594EC-E4C1-49B6-8703-56CB7F04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8531" cy="1325563"/>
          </a:xfrm>
        </p:spPr>
        <p:txBody>
          <a:bodyPr/>
          <a:lstStyle/>
          <a:p>
            <a:pPr algn="ctr"/>
            <a:r>
              <a:rPr lang="ru-RU" dirty="0" smtClean="0"/>
              <a:t>Спасибо!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1" b="6125"/>
          <a:stretch/>
        </p:blipFill>
        <p:spPr>
          <a:xfrm rot="21267952">
            <a:off x="5934447" y="2162000"/>
            <a:ext cx="4904722" cy="31754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1" b="6125"/>
          <a:stretch/>
        </p:blipFill>
        <p:spPr>
          <a:xfrm rot="21129821">
            <a:off x="1577601" y="2632647"/>
            <a:ext cx="4904722" cy="31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2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8251538" y="1229710"/>
            <a:ext cx="1018586" cy="85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179" y="284243"/>
            <a:ext cx="6258910" cy="132556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История создания ЦДИ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6292" y="1403861"/>
            <a:ext cx="6277897" cy="5471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40" y="2489846"/>
            <a:ext cx="480452" cy="3994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01" y="3611817"/>
            <a:ext cx="680237" cy="5655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44" y="5509950"/>
            <a:ext cx="761913" cy="6334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763" y="3507248"/>
            <a:ext cx="747152" cy="6212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62" y="5535005"/>
            <a:ext cx="739625" cy="614961"/>
          </a:xfrm>
          <a:prstGeom prst="rect">
            <a:avLst/>
          </a:prstGeom>
        </p:spPr>
      </p:pic>
      <p:pic>
        <p:nvPicPr>
          <p:cNvPr id="16" name="Picture 2" descr="C:\Users\Анна\Desktop\ea956ed73d6156faeaf703e39c2d57b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89" y="3347372"/>
            <a:ext cx="2323306" cy="207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5643" y="1609806"/>
            <a:ext cx="388762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 хотели для наших ребят...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785454">
            <a:off x="57981" y="2939783"/>
            <a:ext cx="3413216" cy="903610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творческих способностей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952526">
            <a:off x="65623" y="4273961"/>
            <a:ext cx="3876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Современности в цифровом и интеллектуальном мире</a:t>
            </a:r>
            <a:endParaRPr lang="ru-RU" sz="2400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0505173">
            <a:off x="8413326" y="4414419"/>
            <a:ext cx="3742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Доступности для начинаний и мечтаний</a:t>
            </a:r>
            <a:endParaRPr lang="ru-RU" sz="2400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0373983">
            <a:off x="8843639" y="2746279"/>
            <a:ext cx="3307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Достижений и личностных побед</a:t>
            </a:r>
            <a:endParaRPr lang="ru-RU" sz="2400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329519">
            <a:off x="7392804" y="1188377"/>
            <a:ext cx="4746298" cy="11800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 и взаимодействие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92" y="2564983"/>
            <a:ext cx="480452" cy="39947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988" y="2586502"/>
            <a:ext cx="480452" cy="3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7594EC-E4C1-49B6-8703-56CB7F04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8531" cy="1325563"/>
          </a:xfrm>
        </p:spPr>
        <p:txBody>
          <a:bodyPr/>
          <a:lstStyle/>
          <a:p>
            <a:pPr algn="ctr"/>
            <a:r>
              <a:rPr lang="ru-RU" dirty="0" smtClean="0"/>
              <a:t>Поставили ЦЕЛЬ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90" y="1825625"/>
            <a:ext cx="9191296" cy="36292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для вовлече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учащихся в интересные и социально значимые отношения, содействие формированию личности на основе присущей российскому обществу системы ценностей, формирование готовности учащихся к выполнению разнообразных социальных функций в обществе для детей: перспективы интересной жизни; возможность удовлетворить свои потребности.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7594EC-E4C1-49B6-8703-56CB7F04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8531" cy="1325563"/>
          </a:xfrm>
        </p:spPr>
        <p:txBody>
          <a:bodyPr/>
          <a:lstStyle/>
          <a:p>
            <a:pPr algn="ctr"/>
            <a:r>
              <a:rPr lang="ru-RU" dirty="0" smtClean="0"/>
              <a:t>Задачи ЦДИ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995" y="1667969"/>
            <a:ext cx="9995336" cy="4433286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самоуправления, обеспечивающую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социализацию каждого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и личности в целом;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атмосферы доверия, взаимопомощи,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взаимопонимания.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для свободного творческого развития личности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ценностного отношения к себе, другим, природе,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человечеству.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активной жизненной позиции, развитие самостоятельности, инициативы.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личной и гражданской ответственности за умение жить в поликультурной и многонациональной стране.</a:t>
            </a:r>
          </a:p>
        </p:txBody>
      </p:sp>
    </p:spTree>
    <p:extLst>
      <p:ext uri="{BB962C8B-B14F-4D97-AF65-F5344CB8AC3E}">
        <p14:creationId xmlns:p14="http://schemas.microsoft.com/office/powerpoint/2010/main" val="237091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5930" y="365125"/>
            <a:ext cx="10407869" cy="1325563"/>
          </a:xfrm>
        </p:spPr>
        <p:txBody>
          <a:bodyPr/>
          <a:lstStyle/>
          <a:p>
            <a:r>
              <a:rPr lang="ru-RU" dirty="0" smtClean="0"/>
              <a:t>Как же мы решаем задачи?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/>
          <a:stretch/>
        </p:blipFill>
        <p:spPr bwMode="auto">
          <a:xfrm flipH="1">
            <a:off x="0" y="1629895"/>
            <a:ext cx="4412303" cy="463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12302" y="2001257"/>
            <a:ext cx="630824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Разработка и проведение мероприятий с обучающими.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4816" y="5529862"/>
            <a:ext cx="548010" cy="5562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4816" y="4435877"/>
            <a:ext cx="548010" cy="5562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63527" y="3350596"/>
            <a:ext cx="548010" cy="5562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4816" y="2271462"/>
            <a:ext cx="548010" cy="5562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412301" y="3114675"/>
            <a:ext cx="630824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Взаимодействие и привлечение родителей к школьной жизни детей.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12300" y="4217247"/>
            <a:ext cx="630824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Участие в школьных, городских и районных конкурсах, движениях.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12299" y="5392464"/>
            <a:ext cx="630824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Поощрение и поддержка обучающих.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2427890" y="1219194"/>
            <a:ext cx="8121868" cy="82140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Через объединение!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C:\Users\Анна\Desktop\euJs5th1uv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757" y="0"/>
            <a:ext cx="1644869" cy="16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4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7594EC-E4C1-49B6-8703-56CB7F04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8531" cy="1325563"/>
          </a:xfrm>
        </p:spPr>
        <p:txBody>
          <a:bodyPr/>
          <a:lstStyle/>
          <a:p>
            <a:pPr algn="ctr"/>
            <a:r>
              <a:rPr lang="ru-RU" dirty="0" smtClean="0"/>
              <a:t>Что же нам помогает?!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1" b="6125"/>
          <a:stretch/>
        </p:blipFill>
        <p:spPr>
          <a:xfrm rot="20944074">
            <a:off x="1452590" y="1663764"/>
            <a:ext cx="7060459" cy="45711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944074">
            <a:off x="4207151" y="2564903"/>
            <a:ext cx="1318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Идеи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1230" y="2319111"/>
            <a:ext cx="4746298" cy="11800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оснащение: компьютер, цветной принтер, программы для монтажа, интернет, звуковое оборудование, проектор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 txBox="1">
            <a:spLocks/>
          </p:cNvSpPr>
          <p:nvPr/>
        </p:nvSpPr>
        <p:spPr>
          <a:xfrm>
            <a:off x="7991893" y="3638309"/>
            <a:ext cx="3674590" cy="1180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Настольные, спортивные игры, интеллектуальные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квесты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викторины, «мозговой штурм»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 txBox="1">
            <a:spLocks/>
          </p:cNvSpPr>
          <p:nvPr/>
        </p:nvSpPr>
        <p:spPr>
          <a:xfrm>
            <a:off x="-299545" y="2492280"/>
            <a:ext cx="3799490" cy="1180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Пространство школы, информационные стенды, интерактивные и магнитно-меловые доски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 txBox="1">
            <a:spLocks/>
          </p:cNvSpPr>
          <p:nvPr/>
        </p:nvSpPr>
        <p:spPr>
          <a:xfrm>
            <a:off x="-299545" y="4248597"/>
            <a:ext cx="2774732" cy="1180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творчества: столы, стулья, стеллажи, место хранения детских творческих работ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6290" y="365125"/>
            <a:ext cx="6290441" cy="1325563"/>
          </a:xfrm>
        </p:spPr>
        <p:txBody>
          <a:bodyPr/>
          <a:lstStyle/>
          <a:p>
            <a:r>
              <a:rPr lang="ru-RU" dirty="0" smtClean="0"/>
              <a:t>Как мы встречаем детей?!</a:t>
            </a:r>
            <a:endParaRPr lang="ru-RU" dirty="0"/>
          </a:p>
        </p:txBody>
      </p:sp>
      <p:pic>
        <p:nvPicPr>
          <p:cNvPr id="3074" name="Picture 2" descr="C:\Users\Анна\Downloads\Screenshot_20230228-093848_Chrom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31" y="53841"/>
            <a:ext cx="4056993" cy="290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586" y="2299088"/>
            <a:ext cx="3892210" cy="3892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69" y="4057490"/>
            <a:ext cx="375405" cy="3754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257433" y="5602975"/>
            <a:ext cx="375405" cy="3754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6" y="4862383"/>
            <a:ext cx="375405" cy="3754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475">
            <a:off x="2263121" y="3300804"/>
            <a:ext cx="375405" cy="37540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43751" y="1814515"/>
            <a:ext cx="162589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МОЖНО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 txBox="1">
            <a:spLocks/>
          </p:cNvSpPr>
          <p:nvPr/>
        </p:nvSpPr>
        <p:spPr>
          <a:xfrm>
            <a:off x="2770121" y="3305944"/>
            <a:ext cx="2575213" cy="391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Просить о помощи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 txBox="1">
            <a:spLocks/>
          </p:cNvSpPr>
          <p:nvPr/>
        </p:nvSpPr>
        <p:spPr>
          <a:xfrm>
            <a:off x="2186768" y="3992697"/>
            <a:ext cx="2427890" cy="391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Помогать другим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 txBox="1">
            <a:spLocks/>
          </p:cNvSpPr>
          <p:nvPr/>
        </p:nvSpPr>
        <p:spPr>
          <a:xfrm>
            <a:off x="1487800" y="4640185"/>
            <a:ext cx="4293656" cy="391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Участвовать во всём что предлагается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 txBox="1">
            <a:spLocks/>
          </p:cNvSpPr>
          <p:nvPr/>
        </p:nvSpPr>
        <p:spPr>
          <a:xfrm>
            <a:off x="1846795" y="5575273"/>
            <a:ext cx="1846652" cy="397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Ошибаться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195222" y="2945392"/>
            <a:ext cx="3153103" cy="366053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522827" y="2417753"/>
            <a:ext cx="162589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 txBox="1">
            <a:spLocks/>
          </p:cNvSpPr>
          <p:nvPr/>
        </p:nvSpPr>
        <p:spPr>
          <a:xfrm>
            <a:off x="7060717" y="3139263"/>
            <a:ext cx="2575213" cy="391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Мешать занятию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 txBox="1">
            <a:spLocks/>
          </p:cNvSpPr>
          <p:nvPr/>
        </p:nvSpPr>
        <p:spPr>
          <a:xfrm>
            <a:off x="6771773" y="3802447"/>
            <a:ext cx="4684323" cy="391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Обижать других словесно или физически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 txBox="1">
            <a:spLocks/>
          </p:cNvSpPr>
          <p:nvPr/>
        </p:nvSpPr>
        <p:spPr>
          <a:xfrm>
            <a:off x="7528517" y="4579918"/>
            <a:ext cx="3927579" cy="391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Доставать отвлекающие штуки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9158" y="365125"/>
            <a:ext cx="5550583" cy="1325563"/>
          </a:xfrm>
        </p:spPr>
        <p:txBody>
          <a:bodyPr/>
          <a:lstStyle/>
          <a:p>
            <a:r>
              <a:rPr lang="ru-RU" dirty="0" smtClean="0"/>
              <a:t>Что же мы проводит?!</a:t>
            </a:r>
            <a:endParaRPr lang="ru-RU" dirty="0"/>
          </a:p>
        </p:txBody>
      </p: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532141" y="1396573"/>
            <a:ext cx="5711725" cy="5387788"/>
            <a:chOff x="1292" y="816"/>
            <a:chExt cx="3172" cy="3264"/>
          </a:xfrm>
        </p:grpSpPr>
        <p:sp>
          <p:nvSpPr>
            <p:cNvPr id="15" name="Freeform 25"/>
            <p:cNvSpPr>
              <a:spLocks/>
            </p:cNvSpPr>
            <p:nvPr/>
          </p:nvSpPr>
          <p:spPr bwMode="gray">
            <a:xfrm>
              <a:off x="2352" y="816"/>
              <a:ext cx="1008" cy="1673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gray">
            <a:xfrm rot="575181">
              <a:off x="1296" y="1584"/>
              <a:ext cx="1749" cy="924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gray">
            <a:xfrm rot="-480829">
              <a:off x="1292" y="2482"/>
              <a:ext cx="1760" cy="926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gray">
            <a:xfrm>
              <a:off x="2352" y="2462"/>
              <a:ext cx="960" cy="1618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gray">
            <a:xfrm rot="521906">
              <a:off x="2684" y="2537"/>
              <a:ext cx="1680" cy="864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gray">
            <a:xfrm rot="-468625">
              <a:off x="2736" y="1632"/>
              <a:ext cx="1728" cy="912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14"/>
            <p:cNvGrpSpPr>
              <a:grpSpLocks/>
            </p:cNvGrpSpPr>
            <p:nvPr/>
          </p:nvGrpSpPr>
          <p:grpSpPr bwMode="auto">
            <a:xfrm>
              <a:off x="2406" y="2112"/>
              <a:ext cx="773" cy="768"/>
              <a:chOff x="2016" y="1920"/>
              <a:chExt cx="1680" cy="1680"/>
            </a:xfrm>
          </p:grpSpPr>
          <p:sp>
            <p:nvSpPr>
              <p:cNvPr id="28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Text Box 32"/>
            <p:cNvSpPr txBox="1">
              <a:spLocks noChangeArrowheads="1"/>
            </p:cNvSpPr>
            <p:nvPr/>
          </p:nvSpPr>
          <p:spPr bwMode="gray">
            <a:xfrm>
              <a:off x="1618" y="1768"/>
              <a:ext cx="882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Кинопоказы</a:t>
              </a:r>
              <a:endPara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gray">
            <a:xfrm>
              <a:off x="2554" y="1182"/>
              <a:ext cx="604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Мастер-классы</a:t>
              </a:r>
              <a:endPara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34"/>
            <p:cNvSpPr txBox="1">
              <a:spLocks noChangeArrowheads="1"/>
            </p:cNvSpPr>
            <p:nvPr/>
          </p:nvSpPr>
          <p:spPr bwMode="gray">
            <a:xfrm>
              <a:off x="3283" y="1883"/>
              <a:ext cx="82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Викторины</a:t>
              </a:r>
              <a:endPara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35"/>
            <p:cNvSpPr txBox="1">
              <a:spLocks noChangeArrowheads="1"/>
            </p:cNvSpPr>
            <p:nvPr/>
          </p:nvSpPr>
          <p:spPr bwMode="gray">
            <a:xfrm>
              <a:off x="1667" y="2842"/>
              <a:ext cx="685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Квесты</a:t>
              </a:r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игры</a:t>
              </a:r>
              <a:endPara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 Box 36"/>
            <p:cNvSpPr txBox="1">
              <a:spLocks noChangeArrowheads="1"/>
            </p:cNvSpPr>
            <p:nvPr/>
          </p:nvSpPr>
          <p:spPr bwMode="gray">
            <a:xfrm>
              <a:off x="3179" y="2833"/>
              <a:ext cx="971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Памятные мероприятия</a:t>
              </a:r>
              <a:endPara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37"/>
            <p:cNvSpPr txBox="1">
              <a:spLocks noChangeArrowheads="1"/>
            </p:cNvSpPr>
            <p:nvPr/>
          </p:nvSpPr>
          <p:spPr bwMode="gray">
            <a:xfrm>
              <a:off x="2390" y="3226"/>
              <a:ext cx="922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Чтим традиции</a:t>
              </a:r>
              <a:endPara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401282195"/>
              </p:ext>
            </p:extLst>
          </p:nvPr>
        </p:nvGraphicFramePr>
        <p:xfrm>
          <a:off x="5599226" y="84012"/>
          <a:ext cx="6592774" cy="5858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 txBox="1">
            <a:spLocks/>
          </p:cNvSpPr>
          <p:nvPr/>
        </p:nvSpPr>
        <p:spPr>
          <a:xfrm rot="18811413">
            <a:off x="5725918" y="2580625"/>
            <a:ext cx="4489781" cy="1154426"/>
          </a:xfrm>
          <a:prstGeom prst="rect">
            <a:avLst/>
          </a:prstGeom>
        </p:spPr>
        <p:txBody>
          <a:bodyPr vert="horz" lIns="91440" tIns="45720" rIns="91440" bIns="45720" rtlCol="0">
            <a:prstTxWarp prst="textCurveDown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Анна\Desktop\Мероприятия Советника\80 лет со дня победы в Сталинградской битве\фото с 2 февраля\WhatsApp Image 2023-02-03 at 07.57.0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541" y="3351636"/>
            <a:ext cx="3032179" cy="404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25.userapi.com/impg/nikSZdgzYj1faWxDSLP0Pj6v8rLMH4QsA4WObQ/TktVB0iHZZM.jpg?size=1280x590&amp;quality=95&amp;sign=f8b0c41415f58fc03e46f8c6122cc4b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347" y="1533366"/>
            <a:ext cx="5724963" cy="26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25">
            <a:extLst>
              <a:ext uri="{FF2B5EF4-FFF2-40B4-BE49-F238E27FC236}">
                <a16:creationId xmlns="" xmlns:a16="http://schemas.microsoft.com/office/drawing/2014/main" id="{DC14CF29-92FA-4A6B-8FBC-CDEA3A6D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61234" cy="1325563"/>
          </a:xfrm>
        </p:spPr>
        <p:txBody>
          <a:bodyPr/>
          <a:lstStyle/>
          <a:p>
            <a:pPr algn="ctr"/>
            <a:r>
              <a:rPr lang="ru-RU" dirty="0" smtClean="0"/>
              <a:t>Эмоции детей</a:t>
            </a:r>
            <a:endParaRPr lang="ru-RU" dirty="0"/>
          </a:p>
        </p:txBody>
      </p:sp>
      <p:pic>
        <p:nvPicPr>
          <p:cNvPr id="4098" name="Picture 2" descr="https://sun9-18.userapi.com/impg/PkT0UaJwl8yl5z9c7ErLFUmWBSkofswIVoZGKg/KXBn7ERSh7k.jpg?size=1280x960&amp;quality=95&amp;sign=4c0cf3556cad12345d3dd023056b724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307">
            <a:off x="8295104" y="1112047"/>
            <a:ext cx="4159126" cy="31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13.userapi.com/impg/PZ8dc31xhLaDS9h60heS0Nub0hCpSvns47T9AA/eK0PFXuni-E.jpg?size=1280x960&amp;quality=95&amp;sign=dca0b0a24dbc06c4154e5327e83c5c7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566">
            <a:off x="849302" y="1814125"/>
            <a:ext cx="3703856" cy="27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Объект 29">
            <a:extLst>
              <a:ext uri="{FF2B5EF4-FFF2-40B4-BE49-F238E27FC236}">
                <a16:creationId xmlns="" xmlns:a16="http://schemas.microsoft.com/office/drawing/2014/main" id="{517F093F-003F-4280-997E-A6728F676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125" y="-110359"/>
            <a:ext cx="2067441" cy="2046767"/>
          </a:xfrm>
        </p:spPr>
      </p:pic>
      <p:pic>
        <p:nvPicPr>
          <p:cNvPr id="4104" name="Picture 8" descr="C:\Users\Анна\Desktop\euJs5th1uv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15" y="4310105"/>
            <a:ext cx="2405688" cy="240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 txBox="1">
            <a:spLocks/>
          </p:cNvSpPr>
          <p:nvPr/>
        </p:nvSpPr>
        <p:spPr>
          <a:xfrm>
            <a:off x="0" y="4872776"/>
            <a:ext cx="4635817" cy="196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Фото, видео, посты и много другое о жизни ЦДИ в МБОУ СОШ №3 вот тут…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Переходи по 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коду, чтобы быть частью нашей жизни, частью нашей школьной семьи!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576552" y="5358152"/>
            <a:ext cx="3176547" cy="599104"/>
          </a:xfrm>
          <a:prstGeom prst="rightArrow">
            <a:avLst>
              <a:gd name="adj1" fmla="val 29650"/>
              <a:gd name="adj2" fmla="val 3068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79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383</Words>
  <Application>Microsoft Office PowerPoint</Application>
  <PresentationFormat>Произвольный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История создания ЦДИ</vt:lpstr>
      <vt:lpstr>Поставили ЦЕЛЬ</vt:lpstr>
      <vt:lpstr>Задачи ЦДИ</vt:lpstr>
      <vt:lpstr>Как же мы решаем задачи?</vt:lpstr>
      <vt:lpstr>Что же нам помогает?!</vt:lpstr>
      <vt:lpstr>Как мы встречаем детей?!</vt:lpstr>
      <vt:lpstr>Что же мы проводит?!</vt:lpstr>
      <vt:lpstr>Эмоции детей</vt:lpstr>
      <vt:lpstr>Центр Детских Инициатив</vt:lpstr>
      <vt:lpstr>Контактное лицо от МБОУ СОШ №3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ИГРЫ</dc:title>
  <dc:creator>Юрий Козырев</dc:creator>
  <cp:lastModifiedBy>Анна Кирилина</cp:lastModifiedBy>
  <cp:revision>31</cp:revision>
  <dcterms:created xsi:type="dcterms:W3CDTF">2021-04-06T16:39:49Z</dcterms:created>
  <dcterms:modified xsi:type="dcterms:W3CDTF">2023-03-26T18:14:59Z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