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64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8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62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1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8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5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9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9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3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4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E4ABC-0CCA-46A7-87E9-88B5ACF8D3DC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92A8-207F-4D69-A27E-C207D07A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zastavki.com/pictures/originals/2018Holidays___May_9_St._George_ribbon_and_commemorative_coin_on_the_Victory_Day_on_May_9_12406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5445224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ченицы 6б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класса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Першиной Валерии.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57" y="12680"/>
            <a:ext cx="479849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75-летие</a:t>
            </a: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Великой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Отечественной</a:t>
            </a:r>
          </a:p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Войны</a:t>
            </a:r>
            <a:endParaRPr lang="ru-RU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0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chilegko.info/images/events/b5c5c40b0d48df76fde430ff5c0e23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900igr.net/up/datas/216686/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30126"/>
            <a:ext cx="5671806" cy="32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5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900igr.net/up/datas/85865/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0-tub-ru.yandex.net/i?id=1260a6a88b5c1558cb6ba9dafcf1e930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4990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895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sunhome.ru/i/cards/55/otkritki-den-pobedi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51338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Майский праздник -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День Победы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Отмечает вся страна.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Надевают наши деды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Боевые ордена.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Их с утра зовёт дорога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На торжественный парад.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И задумчиво с порога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Вслед им бабушки глядят.</a:t>
            </a:r>
            <a:br>
              <a:rPr lang="ru-RU" sz="2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</a:br>
            <a:endParaRPr lang="ru-RU" sz="2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044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небе праздничный салют,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Фейерверки там и тут.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Поздравляет вся страна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Славных ветеранов.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 цветущая весна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Дарит им тюльпаны</a:t>
            </a:r>
            <a:r>
              <a:rPr lang="ru-RU" sz="2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ru-RU" sz="2000" dirty="0"/>
              <a:t> </a:t>
            </a: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Дарит белую сирень.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Что за славный майский день?</a:t>
            </a:r>
            <a:br>
              <a:rPr lang="ru-RU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sz="2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5552" y="393305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Песни фронтовые,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Награды боевые,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Красные тюльпаны,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Встречи ветеранов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 салют в полнеба,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Огромный, как Победа.</a:t>
            </a:r>
            <a:br>
              <a:rPr lang="ru-RU" sz="2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endParaRPr lang="ru-RU" sz="2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51472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Что такое День Победы?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утренний парад: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Едут танки и ракеты,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Марширует строй солдат.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Что такое День Победы?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праздничный салют: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Фейерверк взлетает в небо,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Рассыпаясь там и тут.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Что такое День Победы?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песни за столом,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речи и беседы,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дедушкин альбом.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фрукты и конфеты,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запахи весны…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Что такое День Победы –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Это значит – нет войны.</a:t>
            </a:r>
            <a:br>
              <a:rPr lang="ru-RU" sz="2400" b="1" dirty="0"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781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PbLJ2cuYBK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8" y="0"/>
            <a:ext cx="9167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3418" y="3645024"/>
            <a:ext cx="916741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75-летие Победы в Великой Отечественной войне — праздничные и памятные мероприятия, приуроченные к юбилею Победы Советского Союза в Великой Отечественной войне 1941—1945 годов.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842337"/>
            <a:ext cx="916741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Президент России Владимир Путин в целях сохранения исторической памяти и в ознаменование 75-летия Победы в Великой Отечественной войне 1941-1945 годов своим указом объявил 2020 год в России Годом памяти и славы.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418" y="0"/>
            <a:ext cx="9167418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В России создан организационный комитет «Победа», основной задачей которого является подготовка к празднованию 75‑й годовщины Победы в Великой Отечественной войне 1941–1945 годов и работа по увековечению памяти погибших в годы войны. Согласно Указу Президента России от 9 мая 2018 г. № 211 «О подготовке и проведении празднования 75-й годовщины Победы в Великой Отечественной войне 1941-1945 годов» разработан ряд мер по обеспечению празднования 75-й годовщины Победы.</a:t>
            </a:r>
          </a:p>
        </p:txBody>
      </p:sp>
    </p:spTree>
    <p:extLst>
      <p:ext uri="{BB962C8B-B14F-4D97-AF65-F5344CB8AC3E}">
        <p14:creationId xmlns:p14="http://schemas.microsoft.com/office/powerpoint/2010/main" val="33934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2418935/fa79170c-0a0a-4a3b-b544-808ba70f7a6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9499" y="-1"/>
            <a:ext cx="4572000" cy="56323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Приближается в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России праздник…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75 –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летие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Победы Родины моей!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Вновь Ветераны соберутся…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Возле памятников со слезами улыбнутся.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Вспоминая своих утерянных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друзей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 кровопролитных не вернувшихся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полей…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 сколько в степях их лежать осталось?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 русских матерей от слёз была усталость.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Миллионы похоронок получали…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Страх и боль со слезами побеждали.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Сутками на работах трудились…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Работой своею они гордились!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Чтоб фронту родному помочь…</a:t>
            </a:r>
            <a:b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 Союза врага изгнать прочь.</a:t>
            </a:r>
          </a:p>
        </p:txBody>
      </p:sp>
    </p:spTree>
    <p:extLst>
      <p:ext uri="{BB962C8B-B14F-4D97-AF65-F5344CB8AC3E}">
        <p14:creationId xmlns:p14="http://schemas.microsoft.com/office/powerpoint/2010/main" val="1105078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e-kurim.ru/forum/attachments/lorbeer-kranz75-png.1050369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-5417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У мая два цвета: зелёный и красный.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Зелёный – весна, обновленье земли.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Цвет красный – Победа! Без взрывов рассветы,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Как кипень, летящие вдаль журавли.</a:t>
            </a:r>
          </a:p>
          <a:p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/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У мая тюльпаны, нарциссы и розы,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И песни далёкой военной поры.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Девятое мая – и радость. И слёзы,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Весёлый, заливистый смех детворы.</a:t>
            </a:r>
          </a:p>
          <a:p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/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А их - ветеранов – осталось так мало.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Им почесть и слава, и низкий поклон.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Страна ликовала, цветеньем встречала,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Кружила и пела с весной в унисон.</a:t>
            </a:r>
          </a:p>
          <a:p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/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Победа! Кричали восторженно птицы.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Победа! Салюты до самых до звёзд!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Не все воротились… Но до сих пор снится</a:t>
            </a:r>
            <a:b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</a:br>
            <a:r>
              <a:rPr lang="ru-RU" sz="2000" b="1" dirty="0"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Война ветеранам сквозь радугу слёз.</a:t>
            </a:r>
          </a:p>
        </p:txBody>
      </p:sp>
      <p:pic>
        <p:nvPicPr>
          <p:cNvPr id="2052" name="Picture 4" descr="https://kircbs.ru/userfiles/konkursyi-i-proektyi/rovestniki-pobe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7" y="-28751"/>
            <a:ext cx="4724303" cy="343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mytyshi.ru/upload/iblock/021/80814667_184581052730130_486444956684616237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35" y="-42741"/>
            <a:ext cx="4749649" cy="34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chool56.edu-penza.ru/olimpiady-konkursy-npk/csfxAiOQp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45700"/>
            <a:ext cx="4716018" cy="34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agadanpravda.ru/images/2020/mart_20/30.03.2020/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700"/>
            <a:ext cx="4716016" cy="34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kadet38.ru/images/%D0%97%D0%B0%D0%BE%D1%81%D1%82%D1%80%D0%BE%D0%B2%D0%BD%D1%8B%D1%85/%D0%BA%D0%B0%D1%80%D1%82%D0%B8%D0%BD%D0%BA%D0%B8/Salu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5419"/>
            <a:ext cx="4442360" cy="34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assotsiatsiya-osteopatov.ru/wp-content/uploads/2018/05/2018_9ma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5418"/>
            <a:ext cx="4449609" cy="34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mvd.ru/upload/site75/folder_page/002/885/655/75lv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2399"/>
            <a:ext cx="4427984" cy="34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1liski.detkin-club.ru/images/custom_1/755_5e5e983f7be9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54" y="3499918"/>
            <a:ext cx="4427983" cy="34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8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les.voenpro.ru/products/znachok-nasha-pobeda-k-75-letiyu-pobedy-v-vov-5.160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Отменить и уничтожить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 невозможно.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 вошёл навек в сердца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песней деда и отца.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Полонила наши души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Знаменитая «Катюша».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Побеждать она звала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врагов Отчизны жгла.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Победы! День Победы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Подарили внукам деды.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Пусть герои спят спокойно.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Праздник встретим мы достойно.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714372"/>
            <a:ext cx="9162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внимание.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262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157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АСУС</dc:creator>
  <cp:lastModifiedBy>АСУС</cp:lastModifiedBy>
  <cp:revision>16</cp:revision>
  <dcterms:created xsi:type="dcterms:W3CDTF">2020-04-30T16:44:14Z</dcterms:created>
  <dcterms:modified xsi:type="dcterms:W3CDTF">2020-05-06T15:09:39Z</dcterms:modified>
</cp:coreProperties>
</file>