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58" r:id="rId3"/>
    <p:sldId id="260" r:id="rId4"/>
    <p:sldId id="263" r:id="rId5"/>
    <p:sldId id="261" r:id="rId6"/>
    <p:sldId id="262" r:id="rId7"/>
    <p:sldId id="259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74F5D-7AE7-442A-A8D0-7C6931E70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2"/>
            <a:ext cx="10066788" cy="59813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семинар</a:t>
            </a:r>
            <a:b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20.12.2023г</a:t>
            </a:r>
            <a:br>
              <a:rPr lang="ru-RU" sz="31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«Педагогические сообщества учителей естественно – научного направления как фактор стимулирования педагогов к инновационной деятельности» </a:t>
            </a:r>
            <a:b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работы городского методического объединения учителей биологии и химии РГО 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«Точки 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роста» МАОУ СОШ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№44 </a:t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выступления: « Разработка ЧЕК – ЛИСТА для урочной, внеурочной, проектной деятельности и мастер – класса «Лаборатория жизни» </a:t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Чичканова Татьяна Владимировна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учитель биологии,  МБОУ СОШ №3 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Контрольный список вопросов (чек-лист) при организации и проведении  проверок | Новости региона | Гродненский областной исполнительный комитет">
            <a:extLst>
              <a:ext uri="{FF2B5EF4-FFF2-40B4-BE49-F238E27FC236}">
                <a16:creationId xmlns:a16="http://schemas.microsoft.com/office/drawing/2014/main" id="{DA468044-F528-4CED-A6A6-5F999ADE7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25" y="4378875"/>
            <a:ext cx="4135772" cy="247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75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3E919-D5E0-4934-985F-1CD739FF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61" y="106261"/>
            <a:ext cx="926134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ПРИМЕРЫ ЧЕК – ЛИСТОВ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для мастер - класса </a:t>
            </a:r>
            <a:r>
              <a:rPr lang="ru-RU" b="1" dirty="0">
                <a:solidFill>
                  <a:srgbClr val="00B050"/>
                </a:solidFill>
              </a:rPr>
              <a:t>«ЛАБОРАТОРИЯ ЖИЗНИ»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B56EB0E-9236-4F95-AE68-AD06DA8FF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60" r="4436" b="1940"/>
          <a:stretch/>
        </p:blipFill>
        <p:spPr>
          <a:xfrm>
            <a:off x="260161" y="1510019"/>
            <a:ext cx="3544478" cy="516962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A42CA3-804F-403D-9CDA-B01D7F53D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35"/>
          <a:stretch/>
        </p:blipFill>
        <p:spPr>
          <a:xfrm>
            <a:off x="7920474" y="1518408"/>
            <a:ext cx="3677664" cy="51612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14E263-045A-43EE-A786-25559C5B81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79"/>
          <a:stretch/>
        </p:blipFill>
        <p:spPr>
          <a:xfrm>
            <a:off x="4035105" y="1511544"/>
            <a:ext cx="3654903" cy="5168096"/>
          </a:xfrm>
          <a:prstGeom prst="rect">
            <a:avLst/>
          </a:prstGeom>
        </p:spPr>
      </p:pic>
      <p:pic>
        <p:nvPicPr>
          <p:cNvPr id="3074" name="Picture 2" descr="▷ Лаборатории: Анимированные картинки, гифки и анимация - 100% БЕСПЛАТНО!">
            <a:extLst>
              <a:ext uri="{FF2B5EF4-FFF2-40B4-BE49-F238E27FC236}">
                <a16:creationId xmlns:a16="http://schemas.microsoft.com/office/drawing/2014/main" id="{A5C466BC-270A-48C0-90AD-CC11CECB77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245" y="4398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458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BBC0C-2987-4F52-B945-A572FA2E5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104229" cy="54724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1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pic>
        <p:nvPicPr>
          <p:cNvPr id="2050" name="Picture 2" descr="Биология гифки, анимированные GIF изображения биология - скачать гиф  картинки на GIFER">
            <a:extLst>
              <a:ext uri="{FF2B5EF4-FFF2-40B4-BE49-F238E27FC236}">
                <a16:creationId xmlns:a16="http://schemas.microsoft.com/office/drawing/2014/main" id="{12D2D8A0-8CD7-41B8-9EBD-8B51A21704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69" y="2212421"/>
            <a:ext cx="2239860" cy="223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222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73BED-EFD2-43F9-A6B4-AF9B1044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36" y="125835"/>
            <a:ext cx="924044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i="1" dirty="0">
                <a:solidFill>
                  <a:srgbClr val="C00000"/>
                </a:solidFill>
                <a:effectLst/>
                <a:latin typeface="Google Sans"/>
              </a:rPr>
              <a:t>ЧТО тАкОЕ Чек-лист?</a:t>
            </a:r>
            <a:endParaRPr lang="ru-RU" sz="80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261D1D-15F6-4164-B39E-4CB2B699D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83" y="1724361"/>
            <a:ext cx="9664117" cy="455060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 список действий, по которому можно проверить выполненные этапы одного задания или различные задачи.</a:t>
            </a:r>
          </a:p>
          <a:p>
            <a:pPr marL="0" indent="0" algn="ctr">
              <a:buNone/>
            </a:pP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нем обычно есть словесное описание пункта и место для отметки. </a:t>
            </a:r>
          </a:p>
          <a:p>
            <a:pPr marL="0" indent="0" algn="ctr">
              <a:buNone/>
            </a:pPr>
            <a:endParaRPr lang="ru-RU" sz="32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выполнением задания будет только список.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человечки для презентации анимация цель: 2 тыс изображений найдено в Яндекс  Картинках">
            <a:extLst>
              <a:ext uri="{FF2B5EF4-FFF2-40B4-BE49-F238E27FC236}">
                <a16:creationId xmlns:a16="http://schemas.microsoft.com/office/drawing/2014/main" id="{685620A8-136D-4236-972A-AEC6CF728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562" y="4790113"/>
            <a:ext cx="2468635" cy="197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79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77A8B-F260-4356-8811-71A3D094D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773174" cy="1577130"/>
          </a:xfrm>
        </p:spPr>
        <p:txBody>
          <a:bodyPr>
            <a:noAutofit/>
          </a:bodyPr>
          <a:lstStyle/>
          <a:p>
            <a:pPr algn="ctr"/>
            <a:r>
              <a:rPr lang="ru-RU" sz="4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br>
              <a:rPr lang="ru-RU" sz="4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</a:t>
            </a:r>
            <a:r>
              <a:rPr lang="ru-RU" sz="4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своими словами?</a:t>
            </a:r>
            <a:br>
              <a:rPr lang="ru-RU" sz="4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86BFD6-144F-4CFE-A626-AB2A3D8BB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246842" cy="388077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</a:t>
            </a:r>
            <a:r>
              <a:rPr lang="ru-RU" sz="3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36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check-list</a:t>
            </a:r>
            <a:r>
              <a:rPr lang="ru-RU" sz="3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или проверочный список) — это перечень, состоящий из пунктов, которые нужно выполнить либо проверить.</a:t>
            </a:r>
          </a:p>
          <a:p>
            <a:pPr algn="ctr"/>
            <a:endParaRPr lang="ru-RU" sz="36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Простыми словами, чек-лист — список каких-либо </a:t>
            </a:r>
            <a:r>
              <a:rPr lang="ru-RU" sz="36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дел,действий</a:t>
            </a:r>
            <a:r>
              <a:rPr lang="ru-RU" sz="3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выполнение.</a:t>
            </a:r>
          </a:p>
          <a:p>
            <a:endParaRPr lang="ru-RU" dirty="0"/>
          </a:p>
        </p:txBody>
      </p:sp>
      <p:pic>
        <p:nvPicPr>
          <p:cNvPr id="6146" name="Picture 2" descr="Claves para una encuesta de satisfacción | CalidadenelServicio's Blog">
            <a:extLst>
              <a:ext uri="{FF2B5EF4-FFF2-40B4-BE49-F238E27FC236}">
                <a16:creationId xmlns:a16="http://schemas.microsoft.com/office/drawing/2014/main" id="{DED91AD4-E27A-48EE-8C6B-FE9D63997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778" y="0"/>
            <a:ext cx="2406221" cy="239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87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CFD77-8E84-4586-83B8-9646A4878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3" y="72705"/>
            <a:ext cx="9274002" cy="1320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виды чек - листов бывают?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89CB9-5822-4AA3-9B54-7F1D72C82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332" y="1393505"/>
            <a:ext cx="9112618" cy="4814348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принципу работы чек – листы можно разделить на два вида: трекеры, «</a:t>
            </a:r>
            <a:r>
              <a:rPr lang="ru-RU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и сделай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сделай и проверь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8264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01BCE-EC82-4630-8181-3FA8A4F17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0" y="0"/>
            <a:ext cx="9378892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3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чём сила чек -  листа?</a:t>
            </a:r>
            <a:br>
              <a:rPr lang="ru-RU" sz="4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73A986-3D4E-4B7E-A650-42A212F11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892" y="1606915"/>
            <a:ext cx="9571838" cy="4030486"/>
          </a:xfrm>
        </p:spPr>
        <p:txBody>
          <a:bodyPr/>
          <a:lstStyle/>
          <a:p>
            <a:pPr algn="l"/>
            <a:r>
              <a:rPr lang="ru-RU" sz="4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 создают для контроля постоянных процессов.</a:t>
            </a:r>
          </a:p>
          <a:p>
            <a:pPr marL="0" indent="0" algn="l">
              <a:buNone/>
            </a:pPr>
            <a:endParaRPr lang="ru-RU" sz="40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чек-листе нужно выполнять каждый пункт, причем часто важна последовательность действий.</a:t>
            </a:r>
          </a:p>
          <a:p>
            <a:endParaRPr lang="ru-RU" dirty="0"/>
          </a:p>
        </p:txBody>
      </p:sp>
      <p:pic>
        <p:nvPicPr>
          <p:cNvPr id="5122" name="Picture 2" descr="Образование гифки, анимированные GIF изображения образование - скачать гиф  картинки на GIFER">
            <a:extLst>
              <a:ext uri="{FF2B5EF4-FFF2-40B4-BE49-F238E27FC236}">
                <a16:creationId xmlns:a16="http://schemas.microsoft.com/office/drawing/2014/main" id="{2D35459F-2512-4414-BB27-9C0F2978FB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940" y="4303552"/>
            <a:ext cx="3193060" cy="255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523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341C2-B223-4A00-8BBC-518B6BAD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1" y="25167"/>
            <a:ext cx="9395670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чек-листов</a:t>
            </a:r>
            <a:br>
              <a:rPr lang="ru-RU" sz="4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687B92-24D7-4873-87B4-04D3F5C16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388" y="1236944"/>
            <a:ext cx="9053895" cy="520580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9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Чек-листы решают множество задач: </a:t>
            </a:r>
          </a:p>
          <a:p>
            <a:pPr algn="just"/>
            <a:r>
              <a:rPr lang="ru-RU" sz="8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Систематизируют процесс. Чек-лист разбивает сложную работу на части и помогает не упустить из внимания важные детали.</a:t>
            </a:r>
          </a:p>
          <a:p>
            <a:pPr marL="0" indent="0" algn="just">
              <a:buNone/>
            </a:pPr>
            <a:endParaRPr lang="ru-RU" sz="80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Повышают производительность и исключают ошибки. План действий уже готов, можно сосредоточиться на главном. </a:t>
            </a:r>
          </a:p>
          <a:p>
            <a:pPr marL="0" indent="0" algn="just">
              <a:buNone/>
            </a:pPr>
            <a:endParaRPr lang="ru-RU" sz="80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Облегчают делегирование. С помощью готовой инструкции проще разобраться в новой задаче без потери качества.</a:t>
            </a:r>
          </a:p>
          <a:p>
            <a:pPr marL="0" indent="0" algn="just">
              <a:buNone/>
            </a:pPr>
            <a:endParaRPr lang="ru-RU" sz="80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Снижают необходимость в контроле. Учитель (руководитель проекта) может отследить ход работ и корректировать процесс на любом этапе. Четкий алгоритм облегчает проверку задач.</a:t>
            </a:r>
          </a:p>
          <a:p>
            <a:pPr marL="0" indent="0" algn="just">
              <a:buNone/>
            </a:pPr>
            <a:endParaRPr lang="ru-RU" sz="80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 — инструмент, который упорядочивает процесс и упрощает работу. Но это работает только тогда, когда к составлению чек-листа подходят серьезно: соблюдают правила и рекомендации.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517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22B6E-CC50-49A5-969C-E0D956F12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278" y="16778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 – ЛИСТ в РАБОТЕ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035B4A-5258-40CC-B532-D768546C3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945" y="1590137"/>
            <a:ext cx="8596668" cy="3880773"/>
          </a:xfrm>
        </p:spPr>
        <p:txBody>
          <a:bodyPr>
            <a:normAutofit/>
          </a:bodyPr>
          <a:lstStyle/>
          <a:p>
            <a:pPr algn="ctr"/>
            <a:r>
              <a:rPr lang="ru-RU" sz="6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 список задач, которые необходимо сделать или проконтролировать.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343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B815D-8B03-45B6-A772-5FE62FE7C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057" y="156238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вести чек - листы?</a:t>
            </a:r>
            <a:br>
              <a:rPr lang="ru-RU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B1600-E9A3-4935-9B55-392DD7F13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782" y="1564970"/>
            <a:ext cx="9320167" cy="5136792"/>
          </a:xfrm>
        </p:spPr>
        <p:txBody>
          <a:bodyPr/>
          <a:lstStyle/>
          <a:p>
            <a:pPr algn="l"/>
            <a:r>
              <a:rPr lang="ru-RU" sz="36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правил создания хорошего чек-листа</a:t>
            </a:r>
            <a:endParaRPr lang="ru-RU" sz="3600" b="0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Чек</a:t>
            </a:r>
            <a:r>
              <a:rPr lang="ru-RU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лист</a:t>
            </a:r>
            <a:r>
              <a:rPr lang="ru-RU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должен быть кратким.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ru-RU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Понятные и простые формулировки.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ru-RU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 </a:t>
            </a: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чек</a:t>
            </a:r>
            <a:r>
              <a:rPr lang="ru-RU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листа</a:t>
            </a:r>
            <a:r>
              <a:rPr lang="ru-RU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должно быть числовое значение.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ru-RU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Измеряемость и явная польза от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16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6C2CC-6B54-4423-9E09-48030704E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24" y="156238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делать чек-листы?</a:t>
            </a:r>
            <a:br>
              <a:rPr lang="ru-RU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984FAF-38D3-4D8C-86A9-105F14BA6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12" y="1724361"/>
            <a:ext cx="8596668" cy="3880773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3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выбор пал на мобильные программы, тогда стоит присмотреться на :</a:t>
            </a:r>
          </a:p>
          <a:p>
            <a:pPr algn="l"/>
            <a:r>
              <a:rPr lang="ru-RU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Canva. Онлайн-конструктор.</a:t>
            </a:r>
          </a:p>
          <a:p>
            <a:pPr marL="0" indent="0" algn="l">
              <a:buNone/>
            </a:pPr>
            <a:endParaRPr lang="ru-RU" sz="36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Canva поможет вам создать удобный для чтения и надежный </a:t>
            </a:r>
            <a:r>
              <a:rPr lang="ru-RU" sz="3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чек</a:t>
            </a:r>
            <a:r>
              <a:rPr lang="ru-RU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лист</a:t>
            </a:r>
            <a:r>
              <a:rPr lang="ru-RU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endParaRPr lang="ru-RU" sz="36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своих чек – листов(мастер – классов, проектной деятельности, урока, внеклассного мероприятия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итд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36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64584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176</TotalTime>
  <Words>462</Words>
  <Application>Microsoft Office PowerPoint</Application>
  <PresentationFormat>Широкоэкранный</PresentationFormat>
  <Paragraphs>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</vt:lpstr>
      <vt:lpstr>Google Sans</vt:lpstr>
      <vt:lpstr>Times New Roman</vt:lpstr>
      <vt:lpstr>Trebuchet MS</vt:lpstr>
      <vt:lpstr>Wingdings 3</vt:lpstr>
      <vt:lpstr>Аспект</vt:lpstr>
      <vt:lpstr>Практический семинар 20.12.2023г  «Педагогические сообщества учителей естественно – научного направления как фактор стимулирования педагогов к инновационной деятельности»  в рамках работы городского методического объединения учителей биологии и химии РГО на базе «Точки роста» МАОУ СОШ №44  Тема выступления: « Разработка ЧЕК – ЛИСТА для урочной, внеурочной, проектной деятельности и мастер – класса «Лаборатория жизни»                                              Чичканова Татьяна Владимировна                                                                                 учитель биологии,  МБОУ СОШ №3 </vt:lpstr>
      <vt:lpstr>ЧТО тАкОЕ Чек-лист?</vt:lpstr>
      <vt:lpstr>Что такое  чек-лист своими словами? </vt:lpstr>
      <vt:lpstr>Какие виды чек - листов бывают?</vt:lpstr>
      <vt:lpstr>В чём сила чек -  листа? </vt:lpstr>
      <vt:lpstr>Преимущества чек-листов </vt:lpstr>
      <vt:lpstr>ЧЕК – ЛИСТ в РАБОТЕ</vt:lpstr>
      <vt:lpstr>Как вести чек - листы? </vt:lpstr>
      <vt:lpstr>Где можно делать чек-листы?  </vt:lpstr>
      <vt:lpstr>ПРИМЕРЫ ЧЕК – ЛИСТОВ для мастер - класса «ЛАБОРАТОРИЯ ЖИЗНИ»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Чек-лист</dc:title>
  <dc:creator>Mihail Ivanov</dc:creator>
  <cp:lastModifiedBy>Mihail Ivanov</cp:lastModifiedBy>
  <cp:revision>17</cp:revision>
  <dcterms:created xsi:type="dcterms:W3CDTF">2023-12-19T16:27:50Z</dcterms:created>
  <dcterms:modified xsi:type="dcterms:W3CDTF">2023-12-21T03:20:54Z</dcterms:modified>
</cp:coreProperties>
</file>