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4" autoAdjust="0"/>
    <p:restoredTop sz="94660"/>
  </p:normalViewPr>
  <p:slideViewPr>
    <p:cSldViewPr snapToGrid="0">
      <p:cViewPr varScale="1">
        <p:scale>
          <a:sx n="159" d="100"/>
          <a:sy n="159" d="100"/>
        </p:scale>
        <p:origin x="306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 advClick="0"/>
    </mc:Choice>
    <mc:Fallback>
      <p:transition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 advClick="0"/>
    </mc:Choice>
    <mc:Fallback>
      <p:transition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 advClick="0"/>
    </mc:Choice>
    <mc:Fallback>
      <p:transition advClick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 advClick="0"/>
    </mc:Choice>
    <mc:Fallback>
      <p:transition advClick="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 advClick="0"/>
    </mc:Choice>
    <mc:Fallback>
      <p:transition advClick="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 advClick="0"/>
    </mc:Choice>
    <mc:Fallback>
      <p:transition advClick="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 advClick="0"/>
    </mc:Choice>
    <mc:Fallback>
      <p:transition advClick="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 advClick="0"/>
    </mc:Choice>
    <mc:Fallback>
      <p:transition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 advClick="0"/>
    </mc:Choice>
    <mc:Fallback>
      <p:transition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 advClick="0"/>
    </mc:Choice>
    <mc:Fallback>
      <p:transition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 advClick="0"/>
    </mc:Choice>
    <mc:Fallback>
      <p:transition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 advClick="0"/>
    </mc:Choice>
    <mc:Fallback>
      <p:transition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 advClick="0"/>
    </mc:Choice>
    <mc:Fallback>
      <p:transition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9/17/2025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 advClick="0"/>
    </mc:Choice>
    <mc:Fallback>
      <p:transition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 advClick="0"/>
    </mc:Choice>
    <mc:Fallback>
      <p:transition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 advClick="0"/>
    </mc:Choice>
    <mc:Fallback>
      <p:transition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mc:AlternateContent xmlns:mc="http://schemas.openxmlformats.org/markup-compatibility/2006">
    <mc:Choice xmlns:p14="http://schemas.microsoft.com/office/powerpoint/2010/main" Requires="p14">
      <p:transition p14:dur="250" advClick="0"/>
    </mc:Choice>
    <mc:Fallback>
      <p:transition advClick="0"/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893C42-8A73-2DDA-6E5F-4CABE4CE424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Соляной кристалл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E874EDF-2C29-4B62-AE5E-EF82FB6604F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Выращивание кристаллов соли в домашних условиях</a:t>
            </a:r>
          </a:p>
        </p:txBody>
      </p:sp>
    </p:spTree>
    <p:extLst>
      <p:ext uri="{BB962C8B-B14F-4D97-AF65-F5344CB8AC3E}">
        <p14:creationId xmlns:p14="http://schemas.microsoft.com/office/powerpoint/2010/main" val="4980310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A0EFF2-E1F1-B1CD-CF38-FBDD4FE401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Первый день 10.09.2025:</a:t>
            </a:r>
            <a:br>
              <a:rPr lang="ru-RU" dirty="0"/>
            </a:br>
            <a:r>
              <a:rPr lang="ru-RU" sz="2200" dirty="0"/>
              <a:t>согрел воду, налил в стакан воду, насыпал соли, размешал соль в воде, опустил в воду леску с бусинкой привязанную к карандашу, прикрыл салфеткой.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42F91C4F-6E5A-43A5-8984-67AB4379862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5400000">
            <a:off x="2120643" y="2834483"/>
            <a:ext cx="3778250" cy="2833687"/>
          </a:xfrm>
        </p:spPr>
      </p:pic>
    </p:spTree>
    <p:extLst>
      <p:ext uri="{BB962C8B-B14F-4D97-AF65-F5344CB8AC3E}">
        <p14:creationId xmlns:p14="http://schemas.microsoft.com/office/powerpoint/2010/main" val="34299671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 advClick="0" advTm="5000"/>
    </mc:Choice>
    <mc:Fallback>
      <p:transition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7EFCDB-0F55-C3DC-256D-DE0741045A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Второй день 11.09.2025:</a:t>
            </a:r>
            <a:br>
              <a:rPr lang="ru-RU" dirty="0"/>
            </a:br>
            <a:r>
              <a:rPr lang="ru-RU" sz="2000" dirty="0"/>
              <a:t>ожидание.</a:t>
            </a:r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938037A8-BCA2-E1C8-20EA-FA32A9E69E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5400000">
            <a:off x="2111448" y="2725371"/>
            <a:ext cx="3844397" cy="2881443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D4941C1-3DBD-B060-B562-51F9BB2945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6558191" y="2654257"/>
            <a:ext cx="3924611" cy="2943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2742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 advClick="0" advTm="5000"/>
    </mc:Choice>
    <mc:Fallback>
      <p:transition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7BABE9-DF09-5746-E744-C7B86134FB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13.09.2025:</a:t>
            </a:r>
            <a:br>
              <a:rPr lang="ru-RU" dirty="0"/>
            </a:br>
            <a:r>
              <a:rPr lang="ru-RU" sz="2200" dirty="0"/>
              <a:t>добавил воды солёной, добавил грузик в виде скрепки, появилось немного кристаллов.</a:t>
            </a:r>
          </a:p>
        </p:txBody>
      </p:sp>
      <p:pic>
        <p:nvPicPr>
          <p:cNvPr id="9" name="Объект 8">
            <a:extLst>
              <a:ext uri="{FF2B5EF4-FFF2-40B4-BE49-F238E27FC236}">
                <a16:creationId xmlns:a16="http://schemas.microsoft.com/office/drawing/2014/main" id="{7150E4B5-5E56-3593-5914-7A0C7227F3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37570" y="2037346"/>
            <a:ext cx="2833251" cy="4530786"/>
          </a:xfrm>
        </p:spPr>
      </p:pic>
    </p:spTree>
    <p:extLst>
      <p:ext uri="{BB962C8B-B14F-4D97-AF65-F5344CB8AC3E}">
        <p14:creationId xmlns:p14="http://schemas.microsoft.com/office/powerpoint/2010/main" val="19070405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 advClick="0" advTm="5000"/>
    </mc:Choice>
    <mc:Fallback>
      <p:transition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94666C-9157-2B34-9B58-4F62A1B7EF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14.09.2025:</a:t>
            </a:r>
            <a:br>
              <a:rPr lang="ru-RU" dirty="0"/>
            </a:br>
            <a:r>
              <a:rPr lang="ru-RU" sz="2200" dirty="0"/>
              <a:t>добавил нитку, появилось больше кристаллов и начала испаряться вода.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01E15D74-BB21-C4F3-906D-7D8BFE41F55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32128" y="2536657"/>
            <a:ext cx="4229769" cy="3172327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0A0FE26-9BCA-A0CD-7C50-B9BE2FA6EC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5002" y="2115552"/>
            <a:ext cx="2824056" cy="3778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4467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 advClick="0" advTm="5000"/>
    </mc:Choice>
    <mc:Fallback>
      <p:transition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5CCA4C-E127-6C86-BCAA-7DECFE0C1F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15.09.2025:</a:t>
            </a:r>
            <a:br>
              <a:rPr lang="ru-RU" dirty="0"/>
            </a:br>
            <a:r>
              <a:rPr lang="ru-RU" sz="2200" dirty="0"/>
              <a:t>кристалл увеличился и вода больше испарилась.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D677A6D8-1D4F-1CE6-80DD-F92D86E32A7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5400000">
            <a:off x="8346157" y="2575803"/>
            <a:ext cx="3778250" cy="2833687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0D85FD8-2CA3-42BA-CEAA-4BD0150B9F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4623083" y="2661217"/>
            <a:ext cx="4461568" cy="3346176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5A71B12-313E-20AF-D9C3-4440AD0BCE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1583326" y="2790115"/>
            <a:ext cx="3778251" cy="2833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2212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 advClick="0" advTm="5000"/>
    </mc:Choice>
    <mc:Fallback>
      <p:transition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86381E-5ABD-1B16-A4A8-D0AC9EC325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16.09.2025:</a:t>
            </a:r>
            <a:br>
              <a:rPr lang="ru-RU" dirty="0"/>
            </a:br>
            <a:r>
              <a:rPr lang="ru-RU" sz="2000" dirty="0"/>
              <a:t>кристалл растёт.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886DFCBF-D339-CAAF-BE12-B8404B11B19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5400000">
            <a:off x="2163976" y="2549717"/>
            <a:ext cx="3039954" cy="2279965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47FF75B-B383-6FE1-BCE3-9B714E7CC9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8169" y="2110187"/>
            <a:ext cx="2567150" cy="192536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97DF5B8-EBDE-9C89-9A43-6D62BF53FB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5637343" y="4539338"/>
            <a:ext cx="2388801" cy="179160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4F8C3AF8-5DE9-4300-3122-8EC0EC3EE1F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8606109" y="2589416"/>
            <a:ext cx="3312575" cy="2484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0847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 advClick="0" advTm="5000"/>
    </mc:Choice>
    <mc:Fallback>
      <p:transition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C7697B-F605-5F3B-EC30-587D1CAAF5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17.09.2025:</a:t>
            </a:r>
            <a:br>
              <a:rPr lang="ru-RU" dirty="0"/>
            </a:br>
            <a:r>
              <a:rPr lang="ru-RU" sz="2000" dirty="0"/>
              <a:t>кристалл вырос большой.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BBB341C8-3BFA-3B46-2622-2EC1FC11386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5400000">
            <a:off x="5874618" y="2661202"/>
            <a:ext cx="2983042" cy="2237282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62D17CB-310D-5B38-FF51-39D96A06BB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8657043" y="2638458"/>
            <a:ext cx="3323542" cy="2492657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8A2E08E-BDEE-28CC-9E8E-AC8DFD5344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67115" y="2288322"/>
            <a:ext cx="3977389" cy="2983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69182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 advClick="0" advTm="5000"/>
    </mc:Choice>
    <mc:Fallback>
      <p:transition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Легкий дым">
  <a:themeElements>
    <a:clrScheme name="Wisp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55</TotalTime>
  <Words>103</Words>
  <Application>Microsoft Office PowerPoint</Application>
  <PresentationFormat>Широкоэкранный</PresentationFormat>
  <Paragraphs>9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Century Gothic</vt:lpstr>
      <vt:lpstr>Wingdings 3</vt:lpstr>
      <vt:lpstr>Легкий дым</vt:lpstr>
      <vt:lpstr>Соляной кристалл</vt:lpstr>
      <vt:lpstr>Первый день 10.09.2025: согрел воду, налил в стакан воду, насыпал соли, размешал соль в воде, опустил в воду леску с бусинкой привязанную к карандашу, прикрыл салфеткой.</vt:lpstr>
      <vt:lpstr>Второй день 11.09.2025: ожидание.</vt:lpstr>
      <vt:lpstr>13.09.2025: добавил воды солёной, добавил грузик в виде скрепки, появилось немного кристаллов.</vt:lpstr>
      <vt:lpstr>14.09.2025: добавил нитку, появилось больше кристаллов и начала испаряться вода.</vt:lpstr>
      <vt:lpstr>15.09.2025: кристалл увеличился и вода больше испарилась.</vt:lpstr>
      <vt:lpstr>16.09.2025: кристалл растёт.</vt:lpstr>
      <vt:lpstr>17.09.2025: кристалл вырос большой.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Пользователь</dc:creator>
  <cp:lastModifiedBy>Пользователь</cp:lastModifiedBy>
  <cp:revision>11</cp:revision>
  <dcterms:created xsi:type="dcterms:W3CDTF">2025-09-17T14:38:41Z</dcterms:created>
  <dcterms:modified xsi:type="dcterms:W3CDTF">2025-09-17T15:33:42Z</dcterms:modified>
</cp:coreProperties>
</file>