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93C42-8A73-2DDA-6E5F-4CABE4CE4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Соляной кристалл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874EDF-2C29-4B62-AE5E-EF82FB660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Выращивание кристаллов соли в домашних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49803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0EFF2-E1F1-B1CD-CF38-FBDD4FE4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Первый день 10.09.2025:</a:t>
            </a:r>
            <a:br>
              <a:rPr lang="ru-RU" dirty="0"/>
            </a:br>
            <a:r>
              <a:rPr lang="ru-RU" sz="2200" dirty="0"/>
              <a:t>согрел воду, налил в стакан воду, насыпал соли, размешал соль в воде, опустил в воду леску с бусинкой привязанную к карандашу, прикрыл салфеткой.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F91C4F-6E5A-43A5-8984-67AB43798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20643" y="2834483"/>
            <a:ext cx="3778250" cy="2833687"/>
          </a:xfrm>
        </p:spPr>
      </p:pic>
    </p:spTree>
    <p:extLst>
      <p:ext uri="{BB962C8B-B14F-4D97-AF65-F5344CB8AC3E}">
        <p14:creationId xmlns:p14="http://schemas.microsoft.com/office/powerpoint/2010/main" val="342996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FCDB-0F55-C3DC-256D-DE074104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Второй день 11.09.2025:</a:t>
            </a:r>
            <a:br>
              <a:rPr lang="ru-RU" dirty="0"/>
            </a:br>
            <a:r>
              <a:rPr lang="ru-RU" sz="2000" dirty="0"/>
              <a:t>ожидание.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8037A8-BCA2-E1C8-20EA-FA32A9E69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11448" y="2725371"/>
            <a:ext cx="3844397" cy="28814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4941C1-3DBD-B060-B562-51F9BB29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58191" y="2654257"/>
            <a:ext cx="3924611" cy="29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7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BABE9-DF09-5746-E744-C7B86134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13.09.2025:</a:t>
            </a:r>
            <a:br>
              <a:rPr lang="ru-RU" dirty="0"/>
            </a:br>
            <a:r>
              <a:rPr lang="ru-RU" sz="2200" dirty="0"/>
              <a:t>добавил воды солёной, добавил грузик в виде скрепки, появилось немного кристаллов.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150E4B5-5E56-3593-5914-7A0C7227F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70" y="2037346"/>
            <a:ext cx="2833251" cy="4530786"/>
          </a:xfrm>
        </p:spPr>
      </p:pic>
    </p:spTree>
    <p:extLst>
      <p:ext uri="{BB962C8B-B14F-4D97-AF65-F5344CB8AC3E}">
        <p14:creationId xmlns:p14="http://schemas.microsoft.com/office/powerpoint/2010/main" val="190704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4666C-9157-2B34-9B58-4F62A1B7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14.09.2025:</a:t>
            </a:r>
            <a:br>
              <a:rPr lang="ru-RU" dirty="0"/>
            </a:br>
            <a:r>
              <a:rPr lang="ru-RU" sz="2200" dirty="0"/>
              <a:t>добавил нитку, появилось больше кристаллов и начала испаряться вода.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E15D74-BB21-C4F3-906D-7D8BFE41F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128" y="2536657"/>
            <a:ext cx="4229769" cy="31723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A0FE26-9BCA-A0CD-7C50-B9BE2FA6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02" y="2115552"/>
            <a:ext cx="282405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CCA4C-E127-6C86-BCAA-7DECFE0C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15.09.2025:</a:t>
            </a:r>
            <a:br>
              <a:rPr lang="ru-RU" dirty="0"/>
            </a:br>
            <a:r>
              <a:rPr lang="ru-RU" sz="2200" dirty="0"/>
              <a:t>кристалл увеличился и вода больше испарилась.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77A6D8-1D4F-1CE6-80DD-F92D86E32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346157" y="2575803"/>
            <a:ext cx="3778250" cy="28336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85FD8-2CA3-42BA-CEAA-4BD0150B9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23083" y="2661217"/>
            <a:ext cx="4461568" cy="3346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A71B12-313E-20AF-D9C3-4440AD0BC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83326" y="2790115"/>
            <a:ext cx="3778251" cy="28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6381E-5ABD-1B16-A4A8-D0AC9EC3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16.09.2025:</a:t>
            </a:r>
            <a:br>
              <a:rPr lang="ru-RU" dirty="0"/>
            </a:br>
            <a:r>
              <a:rPr lang="ru-RU" sz="2000" dirty="0"/>
              <a:t>кристалл растёт.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6DFCBF-D339-CAAF-BE12-B8404B11B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63976" y="2549717"/>
            <a:ext cx="3039954" cy="22799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7FF75B-B383-6FE1-BCE3-9B714E7C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9" y="2110187"/>
            <a:ext cx="2567150" cy="1925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7DF5B8-EBDE-9C89-9A43-6D62BF53F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7343" y="4539338"/>
            <a:ext cx="2388801" cy="1791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8C3AF8-5DE9-4300-3122-8EC0EC3EE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06109" y="2589416"/>
            <a:ext cx="3312575" cy="24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8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7697B-F605-5F3B-EC30-587D1CAA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17.09.2025:</a:t>
            </a:r>
            <a:br>
              <a:rPr lang="ru-RU" dirty="0"/>
            </a:br>
            <a:r>
              <a:rPr lang="ru-RU" sz="2000" dirty="0"/>
              <a:t>кристалл вырос большой.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B341C8-3BFA-3B46-2622-2EC1FC113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874618" y="2661202"/>
            <a:ext cx="2983042" cy="223728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2D17CB-310D-5B38-FF51-39D96A06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57043" y="2638458"/>
            <a:ext cx="3323542" cy="2492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A2E08E-BDEE-28CC-9E8E-AC8DFD53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115" y="2288322"/>
            <a:ext cx="3977389" cy="29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</TotalTime>
  <Words>103</Words>
  <Application>Microsoft Office PowerPoint</Application>
  <PresentationFormat>Широкоэкранный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Легкий дым</vt:lpstr>
      <vt:lpstr>Соляной кристалл</vt:lpstr>
      <vt:lpstr>Первый день 10.09.2025: согрел воду, налил в стакан воду, насыпал соли, размешал соль в воде, опустил в воду леску с бусинкой привязанную к карандашу, прикрыл салфеткой.</vt:lpstr>
      <vt:lpstr>Второй день 11.09.2025: ожидание.</vt:lpstr>
      <vt:lpstr>13.09.2025: добавил воды солёной, добавил грузик в виде скрепки, появилось немного кристаллов.</vt:lpstr>
      <vt:lpstr>14.09.2025: добавил нитку, появилось больше кристаллов и начала испаряться вода.</vt:lpstr>
      <vt:lpstr>15.09.2025: кристалл увеличился и вода больше испарилась.</vt:lpstr>
      <vt:lpstr>16.09.2025: кристалл растёт.</vt:lpstr>
      <vt:lpstr>17.09.2025: кристалл вырос большой.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2025-09-17T14:38:41Z</dcterms:created>
  <dcterms:modified xsi:type="dcterms:W3CDTF">2025-09-17T15:33:42Z</dcterms:modified>
</cp:coreProperties>
</file>