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7.xml" ContentType="application/vnd.ms-office.drawingml.diagramDrawing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58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E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2214" y="-13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3F6D1-8D62-4769-A45B-16574CE2EC20}" type="doc">
      <dgm:prSet loTypeId="urn:microsoft.com/office/officeart/2005/8/layout/hProcess6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685623A-1BEC-4738-9537-B3FBA3753D3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Регион</a:t>
          </a:r>
          <a:endParaRPr lang="ru-RU" sz="2000" b="1" dirty="0">
            <a:solidFill>
              <a:schemeClr val="tx1"/>
            </a:solidFill>
          </a:endParaRPr>
        </a:p>
      </dgm:t>
    </dgm:pt>
    <dgm:pt modelId="{CACBEEC7-B3E3-4E31-9ED9-241B83E4A8EF}" type="parTrans" cxnId="{5CB0CFB7-F0BE-4060-AEBA-7F5CE90BF1F6}">
      <dgm:prSet/>
      <dgm:spPr/>
      <dgm:t>
        <a:bodyPr/>
        <a:lstStyle/>
        <a:p>
          <a:endParaRPr lang="ru-RU"/>
        </a:p>
      </dgm:t>
    </dgm:pt>
    <dgm:pt modelId="{38FCBBC6-CFC6-47EC-AA0C-640889BB35BD}" type="sibTrans" cxnId="{5CB0CFB7-F0BE-4060-AEBA-7F5CE90BF1F6}">
      <dgm:prSet/>
      <dgm:spPr/>
      <dgm:t>
        <a:bodyPr/>
        <a:lstStyle/>
        <a:p>
          <a:endParaRPr lang="ru-RU"/>
        </a:p>
      </dgm:t>
    </dgm:pt>
    <dgm:pt modelId="{1F8D19E0-E032-4743-AD9E-E7218948C5FD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tx1"/>
              </a:solidFill>
            </a:rPr>
            <a:t>Муниципалитет</a:t>
          </a:r>
          <a:endParaRPr lang="ru-RU" sz="2200" b="1" dirty="0">
            <a:solidFill>
              <a:schemeClr val="tx1"/>
            </a:solidFill>
          </a:endParaRPr>
        </a:p>
      </dgm:t>
    </dgm:pt>
    <dgm:pt modelId="{949A4A56-AE29-44F8-A494-1B900188A7D9}" type="parTrans" cxnId="{578EC18D-AFF2-4432-B120-7FEB9B1C2591}">
      <dgm:prSet/>
      <dgm:spPr/>
      <dgm:t>
        <a:bodyPr/>
        <a:lstStyle/>
        <a:p>
          <a:endParaRPr lang="ru-RU"/>
        </a:p>
      </dgm:t>
    </dgm:pt>
    <dgm:pt modelId="{D21F0FCF-EB86-41B7-9D75-F5B6A72FC67B}" type="sibTrans" cxnId="{578EC18D-AFF2-4432-B120-7FEB9B1C2591}">
      <dgm:prSet/>
      <dgm:spPr/>
      <dgm:t>
        <a:bodyPr/>
        <a:lstStyle/>
        <a:p>
          <a:endParaRPr lang="ru-RU"/>
        </a:p>
      </dgm:t>
    </dgm:pt>
    <dgm:pt modelId="{5DA5C78B-2B04-43B0-8BF4-440A7B83F25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Школа</a:t>
          </a:r>
          <a:endParaRPr lang="ru-RU" sz="2400" b="1" dirty="0">
            <a:solidFill>
              <a:schemeClr val="tx1"/>
            </a:solidFill>
          </a:endParaRPr>
        </a:p>
      </dgm:t>
    </dgm:pt>
    <dgm:pt modelId="{72311E2D-8843-48E2-B98B-BE667722F074}" type="parTrans" cxnId="{97FACDBE-02F9-4596-BC3A-646C8F119E8F}">
      <dgm:prSet/>
      <dgm:spPr/>
      <dgm:t>
        <a:bodyPr/>
        <a:lstStyle/>
        <a:p>
          <a:endParaRPr lang="ru-RU"/>
        </a:p>
      </dgm:t>
    </dgm:pt>
    <dgm:pt modelId="{E4AFD7A5-24C3-4B48-BD1C-CCBDCB8D212E}" type="sibTrans" cxnId="{97FACDBE-02F9-4596-BC3A-646C8F119E8F}">
      <dgm:prSet/>
      <dgm:spPr/>
      <dgm:t>
        <a:bodyPr/>
        <a:lstStyle/>
        <a:p>
          <a:endParaRPr lang="ru-RU"/>
        </a:p>
      </dgm:t>
    </dgm:pt>
    <dgm:pt modelId="{9795F533-1929-430F-8FDD-39FE276B23EE}">
      <dgm:prSet phldrT="[Текст]"/>
      <dgm:spPr/>
      <dgm:t>
        <a:bodyPr/>
        <a:lstStyle/>
        <a:p>
          <a:r>
            <a:rPr lang="ru-RU" b="1" i="1" dirty="0" smtClean="0"/>
            <a:t>Программа развития 2022-2025г.</a:t>
          </a:r>
          <a:endParaRPr lang="ru-RU" b="1" i="1" dirty="0"/>
        </a:p>
      </dgm:t>
    </dgm:pt>
    <dgm:pt modelId="{7AFE6D1C-4C6D-44CE-8C81-DE4E57E0A4E5}" type="sibTrans" cxnId="{B3F6C177-BFEE-4906-B94E-D028A9D0AC57}">
      <dgm:prSet/>
      <dgm:spPr/>
      <dgm:t>
        <a:bodyPr/>
        <a:lstStyle/>
        <a:p>
          <a:endParaRPr lang="ru-RU"/>
        </a:p>
      </dgm:t>
    </dgm:pt>
    <dgm:pt modelId="{84104F01-C953-4A10-8A1E-EB58AEF7A288}" type="parTrans" cxnId="{B3F6C177-BFEE-4906-B94E-D028A9D0AC57}">
      <dgm:prSet/>
      <dgm:spPr/>
      <dgm:t>
        <a:bodyPr/>
        <a:lstStyle/>
        <a:p>
          <a:endParaRPr lang="ru-RU"/>
        </a:p>
      </dgm:t>
    </dgm:pt>
    <dgm:pt modelId="{FE5FD651-4547-414B-AAB5-93798D7168FC}" type="pres">
      <dgm:prSet presAssocID="{3DE3F6D1-8D62-4769-A45B-16574CE2EC2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2CA947-2EB9-4D3A-8DF6-1F04C12DEF45}" type="pres">
      <dgm:prSet presAssocID="{D685623A-1BEC-4738-9537-B3FBA3753D31}" presName="compNode" presStyleCnt="0"/>
      <dgm:spPr/>
    </dgm:pt>
    <dgm:pt modelId="{B5B41CC8-FE41-4FE1-B21E-9D12CDB91253}" type="pres">
      <dgm:prSet presAssocID="{D685623A-1BEC-4738-9537-B3FBA3753D31}" presName="noGeometry" presStyleCnt="0"/>
      <dgm:spPr/>
    </dgm:pt>
    <dgm:pt modelId="{D65264B1-A160-4A0F-A837-F73883B4F138}" type="pres">
      <dgm:prSet presAssocID="{D685623A-1BEC-4738-9537-B3FBA3753D31}" presName="childTextVisible" presStyleLbl="bgAccFollowNode1" presStyleIdx="0" presStyleCnt="3" custScaleX="77899" custLinFactNeighborX="16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9212C-F459-4C13-B9BA-1813A23DE265}" type="pres">
      <dgm:prSet presAssocID="{D685623A-1BEC-4738-9537-B3FBA3753D31}" presName="childTextHidden" presStyleLbl="bgAccFollowNode1" presStyleIdx="0" presStyleCnt="3"/>
      <dgm:spPr/>
    </dgm:pt>
    <dgm:pt modelId="{0F16DA69-34B8-47A3-A99C-5FEA44207926}" type="pres">
      <dgm:prSet presAssocID="{D685623A-1BEC-4738-9537-B3FBA3753D31}" presName="parentText" presStyleLbl="node1" presStyleIdx="0" presStyleCnt="3" custScaleX="120684" custLinFactNeighborX="76347" custLinFactNeighborY="-30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7FA65-E0AC-4968-B4C8-FA67B21DE2E0}" type="pres">
      <dgm:prSet presAssocID="{D685623A-1BEC-4738-9537-B3FBA3753D31}" presName="aSpace" presStyleCnt="0"/>
      <dgm:spPr/>
    </dgm:pt>
    <dgm:pt modelId="{D0BEEE24-17D5-4BF6-A90A-C18C2DAD44A5}" type="pres">
      <dgm:prSet presAssocID="{1F8D19E0-E032-4743-AD9E-E7218948C5FD}" presName="compNode" presStyleCnt="0"/>
      <dgm:spPr/>
    </dgm:pt>
    <dgm:pt modelId="{256BFCC7-1225-4F9A-87A6-BFDC4723C38D}" type="pres">
      <dgm:prSet presAssocID="{1F8D19E0-E032-4743-AD9E-E7218948C5FD}" presName="noGeometry" presStyleCnt="0"/>
      <dgm:spPr/>
    </dgm:pt>
    <dgm:pt modelId="{98062026-D317-467E-BFD9-6B8B9F2652D8}" type="pres">
      <dgm:prSet presAssocID="{1F8D19E0-E032-4743-AD9E-E7218948C5FD}" presName="childTextVisible" presStyleLbl="bgAccFollowNode1" presStyleIdx="1" presStyleCnt="3" custLinFactNeighborX="-18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758BB-9411-4C5C-AD6C-E8DCAEB98F94}" type="pres">
      <dgm:prSet presAssocID="{1F8D19E0-E032-4743-AD9E-E7218948C5FD}" presName="childTextHidden" presStyleLbl="bgAccFollowNode1" presStyleIdx="1" presStyleCnt="3"/>
      <dgm:spPr/>
    </dgm:pt>
    <dgm:pt modelId="{091E0E6E-2E84-4A43-8E9D-5316C7CF66B1}" type="pres">
      <dgm:prSet presAssocID="{1F8D19E0-E032-4743-AD9E-E7218948C5FD}" presName="parentText" presStyleLbl="node1" presStyleIdx="1" presStyleCnt="3" custScaleX="24117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AD6B4-C04D-4AA2-8527-DE0F267E2C9E}" type="pres">
      <dgm:prSet presAssocID="{1F8D19E0-E032-4743-AD9E-E7218948C5FD}" presName="aSpace" presStyleCnt="0"/>
      <dgm:spPr/>
    </dgm:pt>
    <dgm:pt modelId="{562FCAA7-EDE1-4ED1-855D-838263670B2C}" type="pres">
      <dgm:prSet presAssocID="{5DA5C78B-2B04-43B0-8BF4-440A7B83F25F}" presName="compNode" presStyleCnt="0"/>
      <dgm:spPr/>
    </dgm:pt>
    <dgm:pt modelId="{FFE13B7B-A544-4AE2-B306-F3DA55801B25}" type="pres">
      <dgm:prSet presAssocID="{5DA5C78B-2B04-43B0-8BF4-440A7B83F25F}" presName="noGeometry" presStyleCnt="0"/>
      <dgm:spPr/>
    </dgm:pt>
    <dgm:pt modelId="{48431230-9E52-42F4-B277-44EC76847101}" type="pres">
      <dgm:prSet presAssocID="{5DA5C78B-2B04-43B0-8BF4-440A7B83F25F}" presName="childTextVisible" presStyleLbl="bgAccFollowNode1" presStyleIdx="2" presStyleCnt="3" custScaleX="115550" custLinFactNeighborX="-16796" custLinFactNeighborY="2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DF9AB-4EC5-4D99-8073-1B41F3804D0B}" type="pres">
      <dgm:prSet presAssocID="{5DA5C78B-2B04-43B0-8BF4-440A7B83F25F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A0C37F34-6E3F-442D-BF7C-EB599FD73561}" type="pres">
      <dgm:prSet presAssocID="{5DA5C78B-2B04-43B0-8BF4-440A7B83F25F}" presName="parentText" presStyleLbl="node1" presStyleIdx="2" presStyleCnt="3" custScaleX="124554" custLinFactNeighborX="-48862" custLinFactNeighborY="20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8EC18D-AFF2-4432-B120-7FEB9B1C2591}" srcId="{3DE3F6D1-8D62-4769-A45B-16574CE2EC20}" destId="{1F8D19E0-E032-4743-AD9E-E7218948C5FD}" srcOrd="1" destOrd="0" parTransId="{949A4A56-AE29-44F8-A494-1B900188A7D9}" sibTransId="{D21F0FCF-EB86-41B7-9D75-F5B6A72FC67B}"/>
    <dgm:cxn modelId="{7ACD4D6A-61A2-4326-B3B3-4D479AD0887D}" type="presOf" srcId="{9795F533-1929-430F-8FDD-39FE276B23EE}" destId="{6B2DF9AB-4EC5-4D99-8073-1B41F3804D0B}" srcOrd="1" destOrd="0" presId="urn:microsoft.com/office/officeart/2005/8/layout/hProcess6"/>
    <dgm:cxn modelId="{97FACDBE-02F9-4596-BC3A-646C8F119E8F}" srcId="{3DE3F6D1-8D62-4769-A45B-16574CE2EC20}" destId="{5DA5C78B-2B04-43B0-8BF4-440A7B83F25F}" srcOrd="2" destOrd="0" parTransId="{72311E2D-8843-48E2-B98B-BE667722F074}" sibTransId="{E4AFD7A5-24C3-4B48-BD1C-CCBDCB8D212E}"/>
    <dgm:cxn modelId="{9998240F-B37C-4AFD-9A23-D85FE0FCD531}" type="presOf" srcId="{D685623A-1BEC-4738-9537-B3FBA3753D31}" destId="{0F16DA69-34B8-47A3-A99C-5FEA44207926}" srcOrd="0" destOrd="0" presId="urn:microsoft.com/office/officeart/2005/8/layout/hProcess6"/>
    <dgm:cxn modelId="{BE747037-CFA4-4C63-90CC-4FF9BEFC355E}" type="presOf" srcId="{9795F533-1929-430F-8FDD-39FE276B23EE}" destId="{48431230-9E52-42F4-B277-44EC76847101}" srcOrd="0" destOrd="0" presId="urn:microsoft.com/office/officeart/2005/8/layout/hProcess6"/>
    <dgm:cxn modelId="{B3F6C177-BFEE-4906-B94E-D028A9D0AC57}" srcId="{5DA5C78B-2B04-43B0-8BF4-440A7B83F25F}" destId="{9795F533-1929-430F-8FDD-39FE276B23EE}" srcOrd="0" destOrd="0" parTransId="{84104F01-C953-4A10-8A1E-EB58AEF7A288}" sibTransId="{7AFE6D1C-4C6D-44CE-8C81-DE4E57E0A4E5}"/>
    <dgm:cxn modelId="{5C8F59EB-66D9-4995-8881-2C952E89A0E7}" type="presOf" srcId="{1F8D19E0-E032-4743-AD9E-E7218948C5FD}" destId="{091E0E6E-2E84-4A43-8E9D-5316C7CF66B1}" srcOrd="0" destOrd="0" presId="urn:microsoft.com/office/officeart/2005/8/layout/hProcess6"/>
    <dgm:cxn modelId="{FB04ECCB-081E-412E-9E7D-7EBC32B4F669}" type="presOf" srcId="{5DA5C78B-2B04-43B0-8BF4-440A7B83F25F}" destId="{A0C37F34-6E3F-442D-BF7C-EB599FD73561}" srcOrd="0" destOrd="0" presId="urn:microsoft.com/office/officeart/2005/8/layout/hProcess6"/>
    <dgm:cxn modelId="{5CB0CFB7-F0BE-4060-AEBA-7F5CE90BF1F6}" srcId="{3DE3F6D1-8D62-4769-A45B-16574CE2EC20}" destId="{D685623A-1BEC-4738-9537-B3FBA3753D31}" srcOrd="0" destOrd="0" parTransId="{CACBEEC7-B3E3-4E31-9ED9-241B83E4A8EF}" sibTransId="{38FCBBC6-CFC6-47EC-AA0C-640889BB35BD}"/>
    <dgm:cxn modelId="{08465CEA-DA2D-4C6D-A60E-340AB0EA6306}" type="presOf" srcId="{3DE3F6D1-8D62-4769-A45B-16574CE2EC20}" destId="{FE5FD651-4547-414B-AAB5-93798D7168FC}" srcOrd="0" destOrd="0" presId="urn:microsoft.com/office/officeart/2005/8/layout/hProcess6"/>
    <dgm:cxn modelId="{CD606039-490A-41EF-8764-DBD0B816212D}" type="presParOf" srcId="{FE5FD651-4547-414B-AAB5-93798D7168FC}" destId="{EB2CA947-2EB9-4D3A-8DF6-1F04C12DEF45}" srcOrd="0" destOrd="0" presId="urn:microsoft.com/office/officeart/2005/8/layout/hProcess6"/>
    <dgm:cxn modelId="{EC44DFBF-BA1B-4A53-BC19-467068CFC854}" type="presParOf" srcId="{EB2CA947-2EB9-4D3A-8DF6-1F04C12DEF45}" destId="{B5B41CC8-FE41-4FE1-B21E-9D12CDB91253}" srcOrd="0" destOrd="0" presId="urn:microsoft.com/office/officeart/2005/8/layout/hProcess6"/>
    <dgm:cxn modelId="{74EFCA4D-2546-4585-9FA8-AE92016B96AC}" type="presParOf" srcId="{EB2CA947-2EB9-4D3A-8DF6-1F04C12DEF45}" destId="{D65264B1-A160-4A0F-A837-F73883B4F138}" srcOrd="1" destOrd="0" presId="urn:microsoft.com/office/officeart/2005/8/layout/hProcess6"/>
    <dgm:cxn modelId="{2D5E3661-C1F2-4A5E-A009-6C918A731E4C}" type="presParOf" srcId="{EB2CA947-2EB9-4D3A-8DF6-1F04C12DEF45}" destId="{E479212C-F459-4C13-B9BA-1813A23DE265}" srcOrd="2" destOrd="0" presId="urn:microsoft.com/office/officeart/2005/8/layout/hProcess6"/>
    <dgm:cxn modelId="{22850341-0805-400D-93F0-4368D8731EFC}" type="presParOf" srcId="{EB2CA947-2EB9-4D3A-8DF6-1F04C12DEF45}" destId="{0F16DA69-34B8-47A3-A99C-5FEA44207926}" srcOrd="3" destOrd="0" presId="urn:microsoft.com/office/officeart/2005/8/layout/hProcess6"/>
    <dgm:cxn modelId="{2C05B9EF-2EF4-4332-8C70-9623F0A04CD3}" type="presParOf" srcId="{FE5FD651-4547-414B-AAB5-93798D7168FC}" destId="{8DE7FA65-E0AC-4968-B4C8-FA67B21DE2E0}" srcOrd="1" destOrd="0" presId="urn:microsoft.com/office/officeart/2005/8/layout/hProcess6"/>
    <dgm:cxn modelId="{95208F73-9238-481A-A551-5E59DDA9101B}" type="presParOf" srcId="{FE5FD651-4547-414B-AAB5-93798D7168FC}" destId="{D0BEEE24-17D5-4BF6-A90A-C18C2DAD44A5}" srcOrd="2" destOrd="0" presId="urn:microsoft.com/office/officeart/2005/8/layout/hProcess6"/>
    <dgm:cxn modelId="{8155087A-27BD-4307-A360-AF9BCAC675A8}" type="presParOf" srcId="{D0BEEE24-17D5-4BF6-A90A-C18C2DAD44A5}" destId="{256BFCC7-1225-4F9A-87A6-BFDC4723C38D}" srcOrd="0" destOrd="0" presId="urn:microsoft.com/office/officeart/2005/8/layout/hProcess6"/>
    <dgm:cxn modelId="{27EDEA2D-A670-467E-A99F-444DA4542379}" type="presParOf" srcId="{D0BEEE24-17D5-4BF6-A90A-C18C2DAD44A5}" destId="{98062026-D317-467E-BFD9-6B8B9F2652D8}" srcOrd="1" destOrd="0" presId="urn:microsoft.com/office/officeart/2005/8/layout/hProcess6"/>
    <dgm:cxn modelId="{3B3B39AA-B0DF-4B4A-B2CA-61C972106D5D}" type="presParOf" srcId="{D0BEEE24-17D5-4BF6-A90A-C18C2DAD44A5}" destId="{7DF758BB-9411-4C5C-AD6C-E8DCAEB98F94}" srcOrd="2" destOrd="0" presId="urn:microsoft.com/office/officeart/2005/8/layout/hProcess6"/>
    <dgm:cxn modelId="{FBCA4E78-EB27-4917-B8CB-F440B5CFE002}" type="presParOf" srcId="{D0BEEE24-17D5-4BF6-A90A-C18C2DAD44A5}" destId="{091E0E6E-2E84-4A43-8E9D-5316C7CF66B1}" srcOrd="3" destOrd="0" presId="urn:microsoft.com/office/officeart/2005/8/layout/hProcess6"/>
    <dgm:cxn modelId="{35B503EB-59AE-48F5-9DE3-86AACEDEE4A4}" type="presParOf" srcId="{FE5FD651-4547-414B-AAB5-93798D7168FC}" destId="{7B5AD6B4-C04D-4AA2-8527-DE0F267E2C9E}" srcOrd="3" destOrd="0" presId="urn:microsoft.com/office/officeart/2005/8/layout/hProcess6"/>
    <dgm:cxn modelId="{62E97671-FC2F-4E50-93F2-C5B04F42A8BD}" type="presParOf" srcId="{FE5FD651-4547-414B-AAB5-93798D7168FC}" destId="{562FCAA7-EDE1-4ED1-855D-838263670B2C}" srcOrd="4" destOrd="0" presId="urn:microsoft.com/office/officeart/2005/8/layout/hProcess6"/>
    <dgm:cxn modelId="{2D83730E-5FA8-4DFD-ACBD-2BDDFC7393B0}" type="presParOf" srcId="{562FCAA7-EDE1-4ED1-855D-838263670B2C}" destId="{FFE13B7B-A544-4AE2-B306-F3DA55801B25}" srcOrd="0" destOrd="0" presId="urn:microsoft.com/office/officeart/2005/8/layout/hProcess6"/>
    <dgm:cxn modelId="{6BCF0364-662F-4784-82FB-09F9BFA126DF}" type="presParOf" srcId="{562FCAA7-EDE1-4ED1-855D-838263670B2C}" destId="{48431230-9E52-42F4-B277-44EC76847101}" srcOrd="1" destOrd="0" presId="urn:microsoft.com/office/officeart/2005/8/layout/hProcess6"/>
    <dgm:cxn modelId="{488446C7-FC2F-453D-AE8B-957F5BCB4CF0}" type="presParOf" srcId="{562FCAA7-EDE1-4ED1-855D-838263670B2C}" destId="{6B2DF9AB-4EC5-4D99-8073-1B41F3804D0B}" srcOrd="2" destOrd="0" presId="urn:microsoft.com/office/officeart/2005/8/layout/hProcess6"/>
    <dgm:cxn modelId="{4C41030E-FAB8-4B19-8201-69C2EC78AC85}" type="presParOf" srcId="{562FCAA7-EDE1-4ED1-855D-838263670B2C}" destId="{A0C37F34-6E3F-442D-BF7C-EB599FD73561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AB7F19-D013-49B7-A5A0-AB8A98F1AB19}" type="doc">
      <dgm:prSet loTypeId="urn:microsoft.com/office/officeart/2005/8/layout/arrow2" loCatId="process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2248D24D-E66B-4D3A-BE82-93701970F210}">
      <dgm:prSet phldrT="[Текст]" custT="1"/>
      <dgm:spPr/>
      <dgm:t>
        <a:bodyPr/>
        <a:lstStyle/>
        <a:p>
          <a:r>
            <a:rPr lang="ru-RU" sz="2000" b="0" dirty="0" smtClean="0"/>
            <a:t>Самодиагностика</a:t>
          </a:r>
          <a:endParaRPr lang="ru-RU" sz="2000" b="0" dirty="0"/>
        </a:p>
      </dgm:t>
    </dgm:pt>
    <dgm:pt modelId="{1E8AB589-F84F-43D1-99CD-69DDDC35C36A}" type="parTrans" cxnId="{3F2D3D26-A316-4B48-AD4B-A1A25E25E8C8}">
      <dgm:prSet/>
      <dgm:spPr/>
      <dgm:t>
        <a:bodyPr/>
        <a:lstStyle/>
        <a:p>
          <a:endParaRPr lang="ru-RU"/>
        </a:p>
      </dgm:t>
    </dgm:pt>
    <dgm:pt modelId="{E754D227-7DF7-421E-9BC9-83A4829803F7}" type="sibTrans" cxnId="{3F2D3D26-A316-4B48-AD4B-A1A25E25E8C8}">
      <dgm:prSet/>
      <dgm:spPr/>
      <dgm:t>
        <a:bodyPr/>
        <a:lstStyle/>
        <a:p>
          <a:endParaRPr lang="ru-RU"/>
        </a:p>
      </dgm:t>
    </dgm:pt>
    <dgm:pt modelId="{CF5CCFD5-1FA2-47F0-83B5-30FC84DB7642}">
      <dgm:prSet phldrT="[Текст]" custT="1"/>
      <dgm:spPr/>
      <dgm:t>
        <a:bodyPr/>
        <a:lstStyle/>
        <a:p>
          <a:r>
            <a:rPr lang="ru-RU" sz="2000" b="0" dirty="0" smtClean="0"/>
            <a:t>Проблематика</a:t>
          </a:r>
          <a:endParaRPr lang="ru-RU" sz="2000" b="0" dirty="0"/>
        </a:p>
      </dgm:t>
    </dgm:pt>
    <dgm:pt modelId="{3AB98748-4815-4F8C-A737-138921D4884A}" type="parTrans" cxnId="{9B39DA96-CB88-40A8-A36C-FE2351469680}">
      <dgm:prSet/>
      <dgm:spPr/>
      <dgm:t>
        <a:bodyPr/>
        <a:lstStyle/>
        <a:p>
          <a:endParaRPr lang="ru-RU"/>
        </a:p>
      </dgm:t>
    </dgm:pt>
    <dgm:pt modelId="{9A425A8E-2EA8-4C37-9317-41CA9A023310}" type="sibTrans" cxnId="{9B39DA96-CB88-40A8-A36C-FE2351469680}">
      <dgm:prSet/>
      <dgm:spPr/>
      <dgm:t>
        <a:bodyPr/>
        <a:lstStyle/>
        <a:p>
          <a:endParaRPr lang="ru-RU"/>
        </a:p>
      </dgm:t>
    </dgm:pt>
    <dgm:pt modelId="{EE079AEB-8980-46C3-A86A-F3588EE9F254}">
      <dgm:prSet phldrT="[Текст]" custT="1"/>
      <dgm:spPr/>
      <dgm:t>
        <a:bodyPr/>
        <a:lstStyle/>
        <a:p>
          <a:r>
            <a:rPr lang="ru-RU" sz="2000" b="0" dirty="0" smtClean="0"/>
            <a:t>Модель Школы</a:t>
          </a:r>
          <a:endParaRPr lang="ru-RU" sz="2000" b="0" dirty="0"/>
        </a:p>
      </dgm:t>
    </dgm:pt>
    <dgm:pt modelId="{B3F45F5E-D70F-411C-953C-8270636836A0}" type="parTrans" cxnId="{F01BF8CF-1553-4EAD-8E16-D6A98E8FB3AD}">
      <dgm:prSet/>
      <dgm:spPr/>
      <dgm:t>
        <a:bodyPr/>
        <a:lstStyle/>
        <a:p>
          <a:endParaRPr lang="ru-RU"/>
        </a:p>
      </dgm:t>
    </dgm:pt>
    <dgm:pt modelId="{1F5F1884-CB5D-451B-A6F8-A52851915A80}" type="sibTrans" cxnId="{F01BF8CF-1553-4EAD-8E16-D6A98E8FB3AD}">
      <dgm:prSet/>
      <dgm:spPr/>
      <dgm:t>
        <a:bodyPr/>
        <a:lstStyle/>
        <a:p>
          <a:endParaRPr lang="ru-RU"/>
        </a:p>
      </dgm:t>
    </dgm:pt>
    <dgm:pt modelId="{1DC830D1-1075-4B2A-96DB-8DAD75696B2C}">
      <dgm:prSet custT="1"/>
      <dgm:spPr/>
      <dgm:t>
        <a:bodyPr/>
        <a:lstStyle/>
        <a:p>
          <a:r>
            <a:rPr lang="ru-RU" sz="2000" b="0" dirty="0" smtClean="0"/>
            <a:t>Дорожная карта</a:t>
          </a:r>
          <a:endParaRPr lang="ru-RU" sz="2000" b="0" dirty="0"/>
        </a:p>
      </dgm:t>
    </dgm:pt>
    <dgm:pt modelId="{86C4DCF2-47EE-419D-A919-BF905553B47B}" type="parTrans" cxnId="{8B9861C5-6A37-475E-814B-7AF9A331C0BE}">
      <dgm:prSet/>
      <dgm:spPr/>
      <dgm:t>
        <a:bodyPr/>
        <a:lstStyle/>
        <a:p>
          <a:endParaRPr lang="ru-RU"/>
        </a:p>
      </dgm:t>
    </dgm:pt>
    <dgm:pt modelId="{9A9E919F-7AA3-472B-81A2-2D3FA66F07AE}" type="sibTrans" cxnId="{8B9861C5-6A37-475E-814B-7AF9A331C0BE}">
      <dgm:prSet/>
      <dgm:spPr/>
      <dgm:t>
        <a:bodyPr/>
        <a:lstStyle/>
        <a:p>
          <a:endParaRPr lang="ru-RU"/>
        </a:p>
      </dgm:t>
    </dgm:pt>
    <dgm:pt modelId="{2243BCD7-5FB7-40AD-919E-5277327B2258}">
      <dgm:prSet custT="1"/>
      <dgm:spPr/>
      <dgm:t>
        <a:bodyPr/>
        <a:lstStyle/>
        <a:p>
          <a:r>
            <a:rPr lang="ru-RU" sz="2000" b="0" dirty="0" smtClean="0"/>
            <a:t>Дифференциация на блоки</a:t>
          </a:r>
          <a:endParaRPr lang="ru-RU" sz="2000" b="0" dirty="0"/>
        </a:p>
      </dgm:t>
    </dgm:pt>
    <dgm:pt modelId="{37D2B69D-B661-4D78-85B3-A04AA4DDCA35}" type="parTrans" cxnId="{FA98A1BF-2BCB-49CF-8A8B-D10BE21C9EAC}">
      <dgm:prSet/>
      <dgm:spPr/>
      <dgm:t>
        <a:bodyPr/>
        <a:lstStyle/>
        <a:p>
          <a:endParaRPr lang="ru-RU"/>
        </a:p>
      </dgm:t>
    </dgm:pt>
    <dgm:pt modelId="{ECAB1E9B-5406-44F0-B5A4-DFA7C751428D}" type="sibTrans" cxnId="{FA98A1BF-2BCB-49CF-8A8B-D10BE21C9EAC}">
      <dgm:prSet/>
      <dgm:spPr/>
      <dgm:t>
        <a:bodyPr/>
        <a:lstStyle/>
        <a:p>
          <a:endParaRPr lang="ru-RU"/>
        </a:p>
      </dgm:t>
    </dgm:pt>
    <dgm:pt modelId="{7E725AC8-6BEB-4A68-A90B-B522CFBF7E48}" type="pres">
      <dgm:prSet presAssocID="{5AAB7F19-D013-49B7-A5A0-AB8A98F1AB1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83E8995-B57E-4B15-9B01-433B8A2063F1}" type="pres">
      <dgm:prSet presAssocID="{5AAB7F19-D013-49B7-A5A0-AB8A98F1AB19}" presName="arrow" presStyleLbl="bgShp" presStyleIdx="0" presStyleCnt="1" custScaleX="87024"/>
      <dgm:spPr/>
      <dgm:t>
        <a:bodyPr/>
        <a:lstStyle/>
        <a:p>
          <a:endParaRPr lang="ru-RU"/>
        </a:p>
      </dgm:t>
    </dgm:pt>
    <dgm:pt modelId="{7EF6F135-9E38-4C0F-9EA5-3237FB7E218C}" type="pres">
      <dgm:prSet presAssocID="{5AAB7F19-D013-49B7-A5A0-AB8A98F1AB19}" presName="arrowDiagram5" presStyleCnt="0"/>
      <dgm:spPr/>
      <dgm:t>
        <a:bodyPr/>
        <a:lstStyle/>
        <a:p>
          <a:endParaRPr lang="ru-RU"/>
        </a:p>
      </dgm:t>
    </dgm:pt>
    <dgm:pt modelId="{056E765A-5F74-4D42-BF3E-8961501CD7A4}" type="pres">
      <dgm:prSet presAssocID="{2248D24D-E66B-4D3A-BE82-93701970F210}" presName="bullet5a" presStyleLbl="node1" presStyleIdx="0" presStyleCnt="5" custLinFactX="73741" custLinFactNeighborX="100000" custLinFactNeighborY="49640"/>
      <dgm:spPr/>
      <dgm:t>
        <a:bodyPr/>
        <a:lstStyle/>
        <a:p>
          <a:endParaRPr lang="ru-RU"/>
        </a:p>
      </dgm:t>
    </dgm:pt>
    <dgm:pt modelId="{5BC5B99E-D1F3-485F-9AE1-850EFFF9BAD8}" type="pres">
      <dgm:prSet presAssocID="{2248D24D-E66B-4D3A-BE82-93701970F210}" presName="textBox5a" presStyleLbl="revTx" presStyleIdx="0" presStyleCnt="5" custScaleX="396276" custLinFactX="77000" custLinFactNeighborX="100000" custLinFactNeighborY="111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225B8-F3D6-4CBE-AF2F-FF347A845C53}" type="pres">
      <dgm:prSet presAssocID="{CF5CCFD5-1FA2-47F0-83B5-30FC84DB7642}" presName="bullet5b" presStyleLbl="node1" presStyleIdx="1" presStyleCnt="5" custLinFactNeighborX="-4425" custLinFactNeighborY="67636"/>
      <dgm:spPr/>
      <dgm:t>
        <a:bodyPr/>
        <a:lstStyle/>
        <a:p>
          <a:endParaRPr lang="ru-RU"/>
        </a:p>
      </dgm:t>
    </dgm:pt>
    <dgm:pt modelId="{27628D29-C6B7-47CA-A206-757A4837F4DF}" type="pres">
      <dgm:prSet presAssocID="{CF5CCFD5-1FA2-47F0-83B5-30FC84DB7642}" presName="textBox5b" presStyleLbl="revTx" presStyleIdx="1" presStyleCnt="5" custScaleX="162800" custScaleY="72939" custLinFactNeighborX="28844" custLinFactNeighborY="-2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433C7-4E06-4A56-A9DB-9618D7AA77DA}" type="pres">
      <dgm:prSet presAssocID="{EE079AEB-8980-46C3-A86A-F3588EE9F254}" presName="bullet5c" presStyleLbl="node1" presStyleIdx="2" presStyleCnt="5" custLinFactX="-40205" custLinFactY="4028" custLinFactNeighborX="-100000" custLinFactNeighborY="100000"/>
      <dgm:spPr/>
      <dgm:t>
        <a:bodyPr/>
        <a:lstStyle/>
        <a:p>
          <a:endParaRPr lang="ru-RU"/>
        </a:p>
      </dgm:t>
    </dgm:pt>
    <dgm:pt modelId="{15A4E599-D278-4ED1-B22D-9FA438D88EC3}" type="pres">
      <dgm:prSet presAssocID="{EE079AEB-8980-46C3-A86A-F3588EE9F254}" presName="textBox5c" presStyleLbl="revTx" presStyleIdx="2" presStyleCnt="5" custScaleX="150163" custScaleY="73769" custLinFactNeighborX="-11150" custLinFactNeighborY="18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9657A-6B70-4E5C-BEDB-5D4CAE4580F3}" type="pres">
      <dgm:prSet presAssocID="{2243BCD7-5FB7-40AD-919E-5277327B2258}" presName="bullet5d" presStyleLbl="node1" presStyleIdx="3" presStyleCnt="5" custLinFactX="-100000" custLinFactNeighborX="-101887" custLinFactNeighborY="77857"/>
      <dgm:spPr/>
      <dgm:t>
        <a:bodyPr/>
        <a:lstStyle/>
        <a:p>
          <a:endParaRPr lang="ru-RU"/>
        </a:p>
      </dgm:t>
    </dgm:pt>
    <dgm:pt modelId="{25090D2E-6FA6-4D4D-82A9-BF62CA4B1226}" type="pres">
      <dgm:prSet presAssocID="{2243BCD7-5FB7-40AD-919E-5277327B2258}" presName="textBox5d" presStyleLbl="revTx" presStyleIdx="3" presStyleCnt="5" custScaleX="256783" custScaleY="91992" custLinFactNeighborX="16594" custLinFactNeighborY="8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524D25-2E85-4480-9DA1-7911CD3F3137}" type="pres">
      <dgm:prSet presAssocID="{1DC830D1-1075-4B2A-96DB-8DAD75696B2C}" presName="bullet5e" presStyleLbl="node1" presStyleIdx="4" presStyleCnt="5" custLinFactX="-91279" custLinFactNeighborX="-100000" custLinFactNeighborY="25504"/>
      <dgm:spPr/>
      <dgm:t>
        <a:bodyPr/>
        <a:lstStyle/>
        <a:p>
          <a:endParaRPr lang="ru-RU"/>
        </a:p>
      </dgm:t>
    </dgm:pt>
    <dgm:pt modelId="{048AC458-9F7F-4152-B33D-296E9247575B}" type="pres">
      <dgm:prSet presAssocID="{1DC830D1-1075-4B2A-96DB-8DAD75696B2C}" presName="textBox5e" presStyleLbl="revTx" presStyleIdx="4" presStyleCnt="5" custScaleX="162172" custLinFactNeighborX="-41627" custLinFactNeighborY="5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6B8263-1180-4A4D-ADAA-B249CA91C052}" type="presOf" srcId="{EE079AEB-8980-46C3-A86A-F3588EE9F254}" destId="{15A4E599-D278-4ED1-B22D-9FA438D88EC3}" srcOrd="0" destOrd="0" presId="urn:microsoft.com/office/officeart/2005/8/layout/arrow2"/>
    <dgm:cxn modelId="{45B86330-B955-4E26-96F0-994E27EE2FA2}" type="presOf" srcId="{CF5CCFD5-1FA2-47F0-83B5-30FC84DB7642}" destId="{27628D29-C6B7-47CA-A206-757A4837F4DF}" srcOrd="0" destOrd="0" presId="urn:microsoft.com/office/officeart/2005/8/layout/arrow2"/>
    <dgm:cxn modelId="{3F2D3D26-A316-4B48-AD4B-A1A25E25E8C8}" srcId="{5AAB7F19-D013-49B7-A5A0-AB8A98F1AB19}" destId="{2248D24D-E66B-4D3A-BE82-93701970F210}" srcOrd="0" destOrd="0" parTransId="{1E8AB589-F84F-43D1-99CD-69DDDC35C36A}" sibTransId="{E754D227-7DF7-421E-9BC9-83A4829803F7}"/>
    <dgm:cxn modelId="{24E8D96F-46C0-44EA-BFA5-F5951FB1B343}" type="presOf" srcId="{2248D24D-E66B-4D3A-BE82-93701970F210}" destId="{5BC5B99E-D1F3-485F-9AE1-850EFFF9BAD8}" srcOrd="0" destOrd="0" presId="urn:microsoft.com/office/officeart/2005/8/layout/arrow2"/>
    <dgm:cxn modelId="{9B39DA96-CB88-40A8-A36C-FE2351469680}" srcId="{5AAB7F19-D013-49B7-A5A0-AB8A98F1AB19}" destId="{CF5CCFD5-1FA2-47F0-83B5-30FC84DB7642}" srcOrd="1" destOrd="0" parTransId="{3AB98748-4815-4F8C-A737-138921D4884A}" sibTransId="{9A425A8E-2EA8-4C37-9317-41CA9A023310}"/>
    <dgm:cxn modelId="{3C5A1821-E511-4289-842A-4BA87916248D}" type="presOf" srcId="{1DC830D1-1075-4B2A-96DB-8DAD75696B2C}" destId="{048AC458-9F7F-4152-B33D-296E9247575B}" srcOrd="0" destOrd="0" presId="urn:microsoft.com/office/officeart/2005/8/layout/arrow2"/>
    <dgm:cxn modelId="{FA98A1BF-2BCB-49CF-8A8B-D10BE21C9EAC}" srcId="{5AAB7F19-D013-49B7-A5A0-AB8A98F1AB19}" destId="{2243BCD7-5FB7-40AD-919E-5277327B2258}" srcOrd="3" destOrd="0" parTransId="{37D2B69D-B661-4D78-85B3-A04AA4DDCA35}" sibTransId="{ECAB1E9B-5406-44F0-B5A4-DFA7C751428D}"/>
    <dgm:cxn modelId="{F01BF8CF-1553-4EAD-8E16-D6A98E8FB3AD}" srcId="{5AAB7F19-D013-49B7-A5A0-AB8A98F1AB19}" destId="{EE079AEB-8980-46C3-A86A-F3588EE9F254}" srcOrd="2" destOrd="0" parTransId="{B3F45F5E-D70F-411C-953C-8270636836A0}" sibTransId="{1F5F1884-CB5D-451B-A6F8-A52851915A80}"/>
    <dgm:cxn modelId="{6080E9C6-5EC7-4958-88B2-F91F858D5996}" type="presOf" srcId="{2243BCD7-5FB7-40AD-919E-5277327B2258}" destId="{25090D2E-6FA6-4D4D-82A9-BF62CA4B1226}" srcOrd="0" destOrd="0" presId="urn:microsoft.com/office/officeart/2005/8/layout/arrow2"/>
    <dgm:cxn modelId="{557342F0-1650-465B-8866-7835D70ABFF0}" type="presOf" srcId="{5AAB7F19-D013-49B7-A5A0-AB8A98F1AB19}" destId="{7E725AC8-6BEB-4A68-A90B-B522CFBF7E48}" srcOrd="0" destOrd="0" presId="urn:microsoft.com/office/officeart/2005/8/layout/arrow2"/>
    <dgm:cxn modelId="{8B9861C5-6A37-475E-814B-7AF9A331C0BE}" srcId="{5AAB7F19-D013-49B7-A5A0-AB8A98F1AB19}" destId="{1DC830D1-1075-4B2A-96DB-8DAD75696B2C}" srcOrd="4" destOrd="0" parTransId="{86C4DCF2-47EE-419D-A919-BF905553B47B}" sibTransId="{9A9E919F-7AA3-472B-81A2-2D3FA66F07AE}"/>
    <dgm:cxn modelId="{63F48222-C7F8-4FD0-AAFE-A935E092EF34}" type="presParOf" srcId="{7E725AC8-6BEB-4A68-A90B-B522CFBF7E48}" destId="{383E8995-B57E-4B15-9B01-433B8A2063F1}" srcOrd="0" destOrd="0" presId="urn:microsoft.com/office/officeart/2005/8/layout/arrow2"/>
    <dgm:cxn modelId="{9FAC2060-B2C1-4A8B-9233-FC05467F4DA8}" type="presParOf" srcId="{7E725AC8-6BEB-4A68-A90B-B522CFBF7E48}" destId="{7EF6F135-9E38-4C0F-9EA5-3237FB7E218C}" srcOrd="1" destOrd="0" presId="urn:microsoft.com/office/officeart/2005/8/layout/arrow2"/>
    <dgm:cxn modelId="{F07213E8-322E-4224-9DD3-4EA2AC4BB68A}" type="presParOf" srcId="{7EF6F135-9E38-4C0F-9EA5-3237FB7E218C}" destId="{056E765A-5F74-4D42-BF3E-8961501CD7A4}" srcOrd="0" destOrd="0" presId="urn:microsoft.com/office/officeart/2005/8/layout/arrow2"/>
    <dgm:cxn modelId="{09A1F0FB-5583-4760-9AEA-C2907A0196EE}" type="presParOf" srcId="{7EF6F135-9E38-4C0F-9EA5-3237FB7E218C}" destId="{5BC5B99E-D1F3-485F-9AE1-850EFFF9BAD8}" srcOrd="1" destOrd="0" presId="urn:microsoft.com/office/officeart/2005/8/layout/arrow2"/>
    <dgm:cxn modelId="{E8C1E576-AEE3-407D-8FDF-93E8C551DA6F}" type="presParOf" srcId="{7EF6F135-9E38-4C0F-9EA5-3237FB7E218C}" destId="{296225B8-F3D6-4CBE-AF2F-FF347A845C53}" srcOrd="2" destOrd="0" presId="urn:microsoft.com/office/officeart/2005/8/layout/arrow2"/>
    <dgm:cxn modelId="{A7704577-CEDC-45D8-A19B-75CA6B915C65}" type="presParOf" srcId="{7EF6F135-9E38-4C0F-9EA5-3237FB7E218C}" destId="{27628D29-C6B7-47CA-A206-757A4837F4DF}" srcOrd="3" destOrd="0" presId="urn:microsoft.com/office/officeart/2005/8/layout/arrow2"/>
    <dgm:cxn modelId="{E87F0F84-AE54-4B4B-A85D-C27D8B0F0F1C}" type="presParOf" srcId="{7EF6F135-9E38-4C0F-9EA5-3237FB7E218C}" destId="{EC8433C7-4E06-4A56-A9DB-9618D7AA77DA}" srcOrd="4" destOrd="0" presId="urn:microsoft.com/office/officeart/2005/8/layout/arrow2"/>
    <dgm:cxn modelId="{10F76CB9-FA1E-44E5-83AC-6E2AD3330FAA}" type="presParOf" srcId="{7EF6F135-9E38-4C0F-9EA5-3237FB7E218C}" destId="{15A4E599-D278-4ED1-B22D-9FA438D88EC3}" srcOrd="5" destOrd="0" presId="urn:microsoft.com/office/officeart/2005/8/layout/arrow2"/>
    <dgm:cxn modelId="{6271E5A9-8D43-45CA-A9C2-A750C40F815D}" type="presParOf" srcId="{7EF6F135-9E38-4C0F-9EA5-3237FB7E218C}" destId="{8619657A-6B70-4E5C-BEDB-5D4CAE4580F3}" srcOrd="6" destOrd="0" presId="urn:microsoft.com/office/officeart/2005/8/layout/arrow2"/>
    <dgm:cxn modelId="{17A15202-F459-42FC-8D31-9E91026709AE}" type="presParOf" srcId="{7EF6F135-9E38-4C0F-9EA5-3237FB7E218C}" destId="{25090D2E-6FA6-4D4D-82A9-BF62CA4B1226}" srcOrd="7" destOrd="0" presId="urn:microsoft.com/office/officeart/2005/8/layout/arrow2"/>
    <dgm:cxn modelId="{84F0FD38-CD11-4272-B1B7-30DFE30DC12E}" type="presParOf" srcId="{7EF6F135-9E38-4C0F-9EA5-3237FB7E218C}" destId="{2D524D25-2E85-4480-9DA1-7911CD3F3137}" srcOrd="8" destOrd="0" presId="urn:microsoft.com/office/officeart/2005/8/layout/arrow2"/>
    <dgm:cxn modelId="{84BE5D34-F283-4E36-9C70-C73A91F8733F}" type="presParOf" srcId="{7EF6F135-9E38-4C0F-9EA5-3237FB7E218C}" destId="{048AC458-9F7F-4152-B33D-296E9247575B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F36B99-ED75-45D3-9182-C2AEEB0F8E42}" type="doc">
      <dgm:prSet loTypeId="urn:microsoft.com/office/officeart/2005/8/layout/radial6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55855E5-A19B-4F53-8FA3-FB2ACDCC8C79}">
      <dgm:prSet phldrT="[Текст]" custT="1"/>
      <dgm:spPr/>
      <dgm:t>
        <a:bodyPr/>
        <a:lstStyle/>
        <a:p>
          <a:r>
            <a:rPr lang="ru-RU" sz="18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Приоритетные направления</a:t>
          </a:r>
          <a:endParaRPr lang="ru-RU" sz="1800" b="1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C0955115-116C-4D64-B441-031BBCA54CA1}" type="parTrans" cxnId="{83F7BA3B-F3FA-485A-A08E-113309AEC376}">
      <dgm:prSet/>
      <dgm:spPr/>
      <dgm:t>
        <a:bodyPr/>
        <a:lstStyle/>
        <a:p>
          <a:endParaRPr lang="ru-RU" sz="4400" b="1" i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AD3DC218-3760-4487-876A-D510118A5BBC}" type="sibTrans" cxnId="{83F7BA3B-F3FA-485A-A08E-113309AEC376}">
      <dgm:prSet/>
      <dgm:spPr/>
      <dgm:t>
        <a:bodyPr/>
        <a:lstStyle/>
        <a:p>
          <a:endParaRPr lang="ru-RU" sz="4400" b="1" i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F9C12DF4-7F10-436E-8E3B-2091C2595000}">
      <dgm:prSet phldrT="[Текст]" custT="1"/>
      <dgm:spPr/>
      <dgm:t>
        <a:bodyPr/>
        <a:lstStyle/>
        <a:p>
          <a:r>
            <a:rPr lang="ru-RU" sz="14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Знание</a:t>
          </a:r>
          <a:endParaRPr lang="ru-RU" sz="1400" b="1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79C3D8EE-EFB3-4D75-A0BC-2BA2B3F7926D}" type="parTrans" cxnId="{6A999748-842F-421F-9FD2-6A5B7B38C8FD}">
      <dgm:prSet/>
      <dgm:spPr/>
      <dgm:t>
        <a:bodyPr/>
        <a:lstStyle/>
        <a:p>
          <a:endParaRPr lang="ru-RU" sz="4400" b="1" i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F799F8F7-6E75-4BDA-868D-6265A6E90AA0}" type="sibTrans" cxnId="{6A999748-842F-421F-9FD2-6A5B7B38C8FD}">
      <dgm:prSet/>
      <dgm:spPr/>
      <dgm:t>
        <a:bodyPr/>
        <a:lstStyle/>
        <a:p>
          <a:endParaRPr lang="ru-RU" sz="4400" b="1" i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118A3921-A2E1-4ECC-A5D9-589000C7E915}">
      <dgm:prSet phldrT="[Текст]" custT="1"/>
      <dgm:spPr/>
      <dgm:t>
        <a:bodyPr/>
        <a:lstStyle/>
        <a:p>
          <a:r>
            <a:rPr lang="ru-RU" sz="14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Творчество</a:t>
          </a:r>
          <a:endParaRPr lang="ru-RU" sz="1400" b="1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60C60AB2-DF93-44B3-905C-DA1429009F75}" type="parTrans" cxnId="{106E9E2C-8D08-427A-A680-82CE8E9CE173}">
      <dgm:prSet/>
      <dgm:spPr/>
      <dgm:t>
        <a:bodyPr/>
        <a:lstStyle/>
        <a:p>
          <a:endParaRPr lang="ru-RU" sz="4400" b="1" i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A64F9916-C27A-4F32-B1BF-CAC203396918}" type="sibTrans" cxnId="{106E9E2C-8D08-427A-A680-82CE8E9CE173}">
      <dgm:prSet/>
      <dgm:spPr/>
      <dgm:t>
        <a:bodyPr/>
        <a:lstStyle/>
        <a:p>
          <a:endParaRPr lang="ru-RU" sz="4400" b="1" i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06D94583-1D83-4081-B040-6EC43C5E7EDF}">
      <dgm:prSet phldrT="[Текст]" custT="1"/>
      <dgm:spPr/>
      <dgm:t>
        <a:bodyPr/>
        <a:lstStyle/>
        <a:p>
          <a:r>
            <a:rPr lang="ru-RU" sz="1400" b="1" i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Воспитание</a:t>
          </a:r>
          <a:endParaRPr lang="ru-RU" sz="1400" b="1" i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F44A3DAC-9BDF-4C88-AB82-4ACD5F0BFE8F}" type="parTrans" cxnId="{5F331B47-F000-4E70-BC97-7D812BF0E0C7}">
      <dgm:prSet/>
      <dgm:spPr/>
      <dgm:t>
        <a:bodyPr/>
        <a:lstStyle/>
        <a:p>
          <a:endParaRPr lang="ru-RU" sz="4400" b="1" i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E3491A12-8659-43EE-875B-EB7FC0A6A5B4}" type="sibTrans" cxnId="{5F331B47-F000-4E70-BC97-7D812BF0E0C7}">
      <dgm:prSet/>
      <dgm:spPr/>
      <dgm:t>
        <a:bodyPr/>
        <a:lstStyle/>
        <a:p>
          <a:endParaRPr lang="ru-RU" sz="4400" b="1" i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85BD8E72-0056-438A-A595-68F59D463CE7}">
      <dgm:prSet phldrT="[Текст]" custT="1"/>
      <dgm:spPr/>
      <dgm:t>
        <a:bodyPr/>
        <a:lstStyle/>
        <a:p>
          <a:r>
            <a:rPr lang="ru-RU" sz="1400" b="1" i="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Профориен</a:t>
          </a:r>
          <a:r>
            <a:rPr lang="ru-RU" sz="14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- </a:t>
          </a:r>
          <a:r>
            <a:rPr lang="ru-RU" sz="1400" b="1" i="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тация</a:t>
          </a:r>
          <a:endParaRPr lang="ru-RU" sz="1400" b="1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C4578AEC-057F-4A34-8F4B-24E94B8504C6}" type="parTrans" cxnId="{A7A7AD8F-660D-47C2-8F2D-7F3C8697DBA3}">
      <dgm:prSet/>
      <dgm:spPr/>
      <dgm:t>
        <a:bodyPr/>
        <a:lstStyle/>
        <a:p>
          <a:endParaRPr lang="ru-RU" sz="4400" b="1" i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1EDC35B3-ED59-4A2D-A57D-78258BBF53DB}" type="sibTrans" cxnId="{A7A7AD8F-660D-47C2-8F2D-7F3C8697DBA3}">
      <dgm:prSet/>
      <dgm:spPr/>
      <dgm:t>
        <a:bodyPr/>
        <a:lstStyle/>
        <a:p>
          <a:endParaRPr lang="ru-RU" sz="4400" b="1" i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56456B54-6FA8-49B2-A616-F309056A6751}">
      <dgm:prSet custT="1"/>
      <dgm:spPr/>
      <dgm:t>
        <a:bodyPr/>
        <a:lstStyle/>
        <a:p>
          <a:r>
            <a:rPr lang="ru-RU" sz="14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Здоровье</a:t>
          </a:r>
          <a:endParaRPr lang="ru-RU" sz="1400" b="1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4D96E309-F999-43DA-8B4E-C3F5E479D1E1}" type="parTrans" cxnId="{046F14DF-55B0-4AA5-AD1C-59E0E6EEC510}">
      <dgm:prSet/>
      <dgm:spPr/>
      <dgm:t>
        <a:bodyPr/>
        <a:lstStyle/>
        <a:p>
          <a:endParaRPr lang="ru-RU" sz="4400" b="1" i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BA6C1394-62D8-4BE1-878A-8E8BB5FAA851}" type="sibTrans" cxnId="{046F14DF-55B0-4AA5-AD1C-59E0E6EEC510}">
      <dgm:prSet/>
      <dgm:spPr/>
      <dgm:t>
        <a:bodyPr/>
        <a:lstStyle/>
        <a:p>
          <a:endParaRPr lang="ru-RU" sz="4400" b="1" i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81EAB67F-B97B-4ECE-BBF2-B97305D22C40}">
      <dgm:prSet custT="1"/>
      <dgm:spPr/>
      <dgm:t>
        <a:bodyPr/>
        <a:lstStyle/>
        <a:p>
          <a:r>
            <a:rPr lang="ru-RU" sz="1400" b="1" i="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Образовате</a:t>
          </a:r>
          <a:r>
            <a:rPr lang="ru-RU" sz="14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- </a:t>
          </a:r>
          <a:r>
            <a:rPr lang="ru-RU" sz="1400" b="1" i="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льная</a:t>
          </a:r>
          <a:r>
            <a:rPr lang="ru-RU" sz="1400" b="1" i="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среда</a:t>
          </a:r>
          <a:endParaRPr lang="ru-RU" sz="1400" b="1" i="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EB7A4388-2955-41E6-99C3-1ED77BFB1564}" type="parTrans" cxnId="{472F798B-C7D5-477B-B6E6-E2039F416D9C}">
      <dgm:prSet/>
      <dgm:spPr/>
      <dgm:t>
        <a:bodyPr/>
        <a:lstStyle/>
        <a:p>
          <a:endParaRPr lang="ru-RU" sz="4400" b="1" i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64B19DB3-FAC2-494A-A798-E95C656D829E}" type="sibTrans" cxnId="{472F798B-C7D5-477B-B6E6-E2039F416D9C}">
      <dgm:prSet/>
      <dgm:spPr/>
      <dgm:t>
        <a:bodyPr/>
        <a:lstStyle/>
        <a:p>
          <a:endParaRPr lang="ru-RU" sz="4400" b="1" i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1E1A423C-A99B-4B8E-B13F-2CAED9AFF76D}">
      <dgm:prSet custT="1"/>
      <dgm:spPr/>
      <dgm:t>
        <a:bodyPr/>
        <a:lstStyle/>
        <a:p>
          <a:r>
            <a:rPr lang="ru-RU" sz="1400" b="1" i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Школьный климат</a:t>
          </a:r>
          <a:endParaRPr lang="ru-RU" sz="1400" b="1" i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28269EA7-70D5-4A47-A454-22B8577CDA23}" type="parTrans" cxnId="{F7F8514C-2A03-4F40-B6CF-AE9BF34E0A84}">
      <dgm:prSet/>
      <dgm:spPr/>
      <dgm:t>
        <a:bodyPr/>
        <a:lstStyle/>
        <a:p>
          <a:endParaRPr lang="ru-RU" sz="4400" b="1" i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F0FF0DDD-3E75-4920-A77E-9D4DBF93B862}" type="sibTrans" cxnId="{F7F8514C-2A03-4F40-B6CF-AE9BF34E0A84}">
      <dgm:prSet/>
      <dgm:spPr/>
      <dgm:t>
        <a:bodyPr/>
        <a:lstStyle/>
        <a:p>
          <a:endParaRPr lang="ru-RU" sz="4400" b="1" i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2040B95F-F5E8-41F3-BAE5-748ABE1D77E3}">
      <dgm:prSet custT="1"/>
      <dgm:spPr/>
      <dgm:t>
        <a:bodyPr/>
        <a:lstStyle/>
        <a:p>
          <a:r>
            <a:rPr lang="ru-RU" sz="1400" b="1" i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Учитель</a:t>
          </a:r>
          <a:endParaRPr lang="ru-RU" sz="1400" b="1" i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C00E5FFC-EDE8-4246-A936-A7EA68797CAC}" type="parTrans" cxnId="{968398CF-D5F6-4C59-BDDE-7F441CB11006}">
      <dgm:prSet/>
      <dgm:spPr/>
      <dgm:t>
        <a:bodyPr/>
        <a:lstStyle/>
        <a:p>
          <a:endParaRPr lang="ru-RU" sz="4400" b="1" i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75A55163-6EE7-4A0F-A149-AB8B3C76F888}" type="sibTrans" cxnId="{968398CF-D5F6-4C59-BDDE-7F441CB11006}">
      <dgm:prSet/>
      <dgm:spPr/>
      <dgm:t>
        <a:bodyPr/>
        <a:lstStyle/>
        <a:p>
          <a:endParaRPr lang="ru-RU" sz="4400" b="1" i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C8A6BE75-7AB1-4E02-B0C8-5396C6DDD54B}" type="pres">
      <dgm:prSet presAssocID="{52F36B99-ED75-45D3-9182-C2AEEB0F8E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956479-27B6-4F43-8DA3-A09C2A312DE6}" type="pres">
      <dgm:prSet presAssocID="{455855E5-A19B-4F53-8FA3-FB2ACDCC8C79}" presName="centerShape" presStyleLbl="node0" presStyleIdx="0" presStyleCnt="1" custScaleX="154596" custScaleY="145699"/>
      <dgm:spPr/>
      <dgm:t>
        <a:bodyPr/>
        <a:lstStyle/>
        <a:p>
          <a:endParaRPr lang="ru-RU"/>
        </a:p>
      </dgm:t>
    </dgm:pt>
    <dgm:pt modelId="{1FD9FA74-2928-437C-AA00-EEE4577665FF}" type="pres">
      <dgm:prSet presAssocID="{F9C12DF4-7F10-436E-8E3B-2091C2595000}" presName="node" presStyleLbl="node1" presStyleIdx="0" presStyleCnt="8" custScaleX="124653" custScaleY="116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CEBBC-E67C-4877-9E02-856262D620A0}" type="pres">
      <dgm:prSet presAssocID="{F9C12DF4-7F10-436E-8E3B-2091C2595000}" presName="dummy" presStyleCnt="0"/>
      <dgm:spPr/>
      <dgm:t>
        <a:bodyPr/>
        <a:lstStyle/>
        <a:p>
          <a:endParaRPr lang="ru-RU"/>
        </a:p>
      </dgm:t>
    </dgm:pt>
    <dgm:pt modelId="{AC04620F-778A-4CC7-AF3A-B8E82995C88B}" type="pres">
      <dgm:prSet presAssocID="{F799F8F7-6E75-4BDA-868D-6265A6E90AA0}" presName="sibTrans" presStyleLbl="sibTrans2D1" presStyleIdx="0" presStyleCnt="8"/>
      <dgm:spPr/>
      <dgm:t>
        <a:bodyPr/>
        <a:lstStyle/>
        <a:p>
          <a:endParaRPr lang="ru-RU"/>
        </a:p>
      </dgm:t>
    </dgm:pt>
    <dgm:pt modelId="{278BC59F-58B4-4959-B72C-E9FB7A7FDBDD}" type="pres">
      <dgm:prSet presAssocID="{56456B54-6FA8-49B2-A616-F309056A6751}" presName="node" presStyleLbl="node1" presStyleIdx="1" presStyleCnt="8" custScaleX="124711" custScaleY="1160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212195-BC68-4AE1-ABC3-12E8B5AB537C}" type="pres">
      <dgm:prSet presAssocID="{56456B54-6FA8-49B2-A616-F309056A6751}" presName="dummy" presStyleCnt="0"/>
      <dgm:spPr/>
      <dgm:t>
        <a:bodyPr/>
        <a:lstStyle/>
        <a:p>
          <a:endParaRPr lang="ru-RU"/>
        </a:p>
      </dgm:t>
    </dgm:pt>
    <dgm:pt modelId="{61B85613-40A0-431D-A450-F4B7C183DE25}" type="pres">
      <dgm:prSet presAssocID="{BA6C1394-62D8-4BE1-878A-8E8BB5FAA851}" presName="sibTrans" presStyleLbl="sibTrans2D1" presStyleIdx="1" presStyleCnt="8"/>
      <dgm:spPr/>
      <dgm:t>
        <a:bodyPr/>
        <a:lstStyle/>
        <a:p>
          <a:endParaRPr lang="ru-RU"/>
        </a:p>
      </dgm:t>
    </dgm:pt>
    <dgm:pt modelId="{89131801-CE0E-483F-9D92-9D7E147BEDDE}" type="pres">
      <dgm:prSet presAssocID="{118A3921-A2E1-4ECC-A5D9-589000C7E915}" presName="node" presStyleLbl="node1" presStyleIdx="2" presStyleCnt="8" custScaleX="137310" custScaleY="135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2F4CA-985F-47FE-9DEA-4FA6202625D1}" type="pres">
      <dgm:prSet presAssocID="{118A3921-A2E1-4ECC-A5D9-589000C7E915}" presName="dummy" presStyleCnt="0"/>
      <dgm:spPr/>
      <dgm:t>
        <a:bodyPr/>
        <a:lstStyle/>
        <a:p>
          <a:endParaRPr lang="ru-RU"/>
        </a:p>
      </dgm:t>
    </dgm:pt>
    <dgm:pt modelId="{3C9560AD-7F2A-4900-A898-E61B19621656}" type="pres">
      <dgm:prSet presAssocID="{A64F9916-C27A-4F32-B1BF-CAC203396918}" presName="sibTrans" presStyleLbl="sibTrans2D1" presStyleIdx="2" presStyleCnt="8"/>
      <dgm:spPr/>
      <dgm:t>
        <a:bodyPr/>
        <a:lstStyle/>
        <a:p>
          <a:endParaRPr lang="ru-RU"/>
        </a:p>
      </dgm:t>
    </dgm:pt>
    <dgm:pt modelId="{D83CF3A5-E8A5-4915-85E6-2797252B25AF}" type="pres">
      <dgm:prSet presAssocID="{06D94583-1D83-4081-B040-6EC43C5E7EDF}" presName="node" presStyleLbl="node1" presStyleIdx="3" presStyleCnt="8" custScaleX="147446" custScaleY="129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7D9F0A-52BD-41DE-B80D-FBE8D6D38811}" type="pres">
      <dgm:prSet presAssocID="{06D94583-1D83-4081-B040-6EC43C5E7EDF}" presName="dummy" presStyleCnt="0"/>
      <dgm:spPr/>
      <dgm:t>
        <a:bodyPr/>
        <a:lstStyle/>
        <a:p>
          <a:endParaRPr lang="ru-RU"/>
        </a:p>
      </dgm:t>
    </dgm:pt>
    <dgm:pt modelId="{F720B4C1-5F54-4BA8-B76C-6627FD80339C}" type="pres">
      <dgm:prSet presAssocID="{E3491A12-8659-43EE-875B-EB7FC0A6A5B4}" presName="sibTrans" presStyleLbl="sibTrans2D1" presStyleIdx="3" presStyleCnt="8"/>
      <dgm:spPr/>
      <dgm:t>
        <a:bodyPr/>
        <a:lstStyle/>
        <a:p>
          <a:endParaRPr lang="ru-RU"/>
        </a:p>
      </dgm:t>
    </dgm:pt>
    <dgm:pt modelId="{C7CC6F68-A9F7-4888-B814-FC56BD5C3AD8}" type="pres">
      <dgm:prSet presAssocID="{85BD8E72-0056-438A-A595-68F59D463CE7}" presName="node" presStyleLbl="node1" presStyleIdx="4" presStyleCnt="8" custScaleX="148750" custScaleY="143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1D357-21A5-4E06-AB0F-04E4916E648A}" type="pres">
      <dgm:prSet presAssocID="{85BD8E72-0056-438A-A595-68F59D463CE7}" presName="dummy" presStyleCnt="0"/>
      <dgm:spPr/>
      <dgm:t>
        <a:bodyPr/>
        <a:lstStyle/>
        <a:p>
          <a:endParaRPr lang="ru-RU"/>
        </a:p>
      </dgm:t>
    </dgm:pt>
    <dgm:pt modelId="{304EEBFB-80C7-4E9F-8F50-CBC4D6F86E35}" type="pres">
      <dgm:prSet presAssocID="{1EDC35B3-ED59-4A2D-A57D-78258BBF53DB}" presName="sibTrans" presStyleLbl="sibTrans2D1" presStyleIdx="4" presStyleCnt="8"/>
      <dgm:spPr/>
      <dgm:t>
        <a:bodyPr/>
        <a:lstStyle/>
        <a:p>
          <a:endParaRPr lang="ru-RU"/>
        </a:p>
      </dgm:t>
    </dgm:pt>
    <dgm:pt modelId="{EB3BD78E-89FE-4955-96EB-3B5D54201B63}" type="pres">
      <dgm:prSet presAssocID="{2040B95F-F5E8-41F3-BAE5-748ABE1D77E3}" presName="node" presStyleLbl="node1" presStyleIdx="5" presStyleCnt="8" custScaleX="138743" custScaleY="132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DA04C0-BD9D-4884-A04B-AEC26C5BA23D}" type="pres">
      <dgm:prSet presAssocID="{2040B95F-F5E8-41F3-BAE5-748ABE1D77E3}" presName="dummy" presStyleCnt="0"/>
      <dgm:spPr/>
      <dgm:t>
        <a:bodyPr/>
        <a:lstStyle/>
        <a:p>
          <a:endParaRPr lang="ru-RU"/>
        </a:p>
      </dgm:t>
    </dgm:pt>
    <dgm:pt modelId="{9C283298-288B-483D-AC6A-416872C0A49D}" type="pres">
      <dgm:prSet presAssocID="{75A55163-6EE7-4A0F-A149-AB8B3C76F888}" presName="sibTrans" presStyleLbl="sibTrans2D1" presStyleIdx="5" presStyleCnt="8"/>
      <dgm:spPr/>
      <dgm:t>
        <a:bodyPr/>
        <a:lstStyle/>
        <a:p>
          <a:endParaRPr lang="ru-RU"/>
        </a:p>
      </dgm:t>
    </dgm:pt>
    <dgm:pt modelId="{93A814E8-2614-4F22-8682-6076BA01BDDF}" type="pres">
      <dgm:prSet presAssocID="{1E1A423C-A99B-4B8E-B13F-2CAED9AFF76D}" presName="node" presStyleLbl="node1" presStyleIdx="6" presStyleCnt="8" custScaleX="140108" custScaleY="124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004DA-F1C1-42EA-9D37-42E0724B35D9}" type="pres">
      <dgm:prSet presAssocID="{1E1A423C-A99B-4B8E-B13F-2CAED9AFF76D}" presName="dummy" presStyleCnt="0"/>
      <dgm:spPr/>
      <dgm:t>
        <a:bodyPr/>
        <a:lstStyle/>
        <a:p>
          <a:endParaRPr lang="ru-RU"/>
        </a:p>
      </dgm:t>
    </dgm:pt>
    <dgm:pt modelId="{2E830E90-8924-4B7D-9957-BA979FB8B8A4}" type="pres">
      <dgm:prSet presAssocID="{F0FF0DDD-3E75-4920-A77E-9D4DBF93B862}" presName="sibTrans" presStyleLbl="sibTrans2D1" presStyleIdx="6" presStyleCnt="8"/>
      <dgm:spPr/>
      <dgm:t>
        <a:bodyPr/>
        <a:lstStyle/>
        <a:p>
          <a:endParaRPr lang="ru-RU"/>
        </a:p>
      </dgm:t>
    </dgm:pt>
    <dgm:pt modelId="{3F54CD01-4875-4554-9F5F-9D1078EA33AC}" type="pres">
      <dgm:prSet presAssocID="{81EAB67F-B97B-4ECE-BBF2-B97305D22C40}" presName="node" presStyleLbl="node1" presStyleIdx="7" presStyleCnt="8" custScaleX="149511" custScaleY="1289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857E17-5AC4-44EC-8CFB-DE9C35DEB49D}" type="pres">
      <dgm:prSet presAssocID="{81EAB67F-B97B-4ECE-BBF2-B97305D22C40}" presName="dummy" presStyleCnt="0"/>
      <dgm:spPr/>
      <dgm:t>
        <a:bodyPr/>
        <a:lstStyle/>
        <a:p>
          <a:endParaRPr lang="ru-RU"/>
        </a:p>
      </dgm:t>
    </dgm:pt>
    <dgm:pt modelId="{42B4E655-7AEC-4557-94BB-9F5CE8A42537}" type="pres">
      <dgm:prSet presAssocID="{64B19DB3-FAC2-494A-A798-E95C656D829E}" presName="sibTrans" presStyleLbl="sibTrans2D1" presStyleIdx="7" presStyleCnt="8"/>
      <dgm:spPr/>
      <dgm:t>
        <a:bodyPr/>
        <a:lstStyle/>
        <a:p>
          <a:endParaRPr lang="ru-RU"/>
        </a:p>
      </dgm:t>
    </dgm:pt>
  </dgm:ptLst>
  <dgm:cxnLst>
    <dgm:cxn modelId="{29969DD0-E339-4CEF-8C19-081B98D5F036}" type="presOf" srcId="{A64F9916-C27A-4F32-B1BF-CAC203396918}" destId="{3C9560AD-7F2A-4900-A898-E61B19621656}" srcOrd="0" destOrd="0" presId="urn:microsoft.com/office/officeart/2005/8/layout/radial6"/>
    <dgm:cxn modelId="{AEAA764B-0816-48CA-8E95-9D7E8FC313B8}" type="presOf" srcId="{F0FF0DDD-3E75-4920-A77E-9D4DBF93B862}" destId="{2E830E90-8924-4B7D-9957-BA979FB8B8A4}" srcOrd="0" destOrd="0" presId="urn:microsoft.com/office/officeart/2005/8/layout/radial6"/>
    <dgm:cxn modelId="{27EE9C1D-7034-4106-B95F-6E89300F672D}" type="presOf" srcId="{81EAB67F-B97B-4ECE-BBF2-B97305D22C40}" destId="{3F54CD01-4875-4554-9F5F-9D1078EA33AC}" srcOrd="0" destOrd="0" presId="urn:microsoft.com/office/officeart/2005/8/layout/radial6"/>
    <dgm:cxn modelId="{B37532A2-FE72-4441-B092-41B0841498EC}" type="presOf" srcId="{06D94583-1D83-4081-B040-6EC43C5E7EDF}" destId="{D83CF3A5-E8A5-4915-85E6-2797252B25AF}" srcOrd="0" destOrd="0" presId="urn:microsoft.com/office/officeart/2005/8/layout/radial6"/>
    <dgm:cxn modelId="{472F798B-C7D5-477B-B6E6-E2039F416D9C}" srcId="{455855E5-A19B-4F53-8FA3-FB2ACDCC8C79}" destId="{81EAB67F-B97B-4ECE-BBF2-B97305D22C40}" srcOrd="7" destOrd="0" parTransId="{EB7A4388-2955-41E6-99C3-1ED77BFB1564}" sibTransId="{64B19DB3-FAC2-494A-A798-E95C656D829E}"/>
    <dgm:cxn modelId="{968398CF-D5F6-4C59-BDDE-7F441CB11006}" srcId="{455855E5-A19B-4F53-8FA3-FB2ACDCC8C79}" destId="{2040B95F-F5E8-41F3-BAE5-748ABE1D77E3}" srcOrd="5" destOrd="0" parTransId="{C00E5FFC-EDE8-4246-A936-A7EA68797CAC}" sibTransId="{75A55163-6EE7-4A0F-A149-AB8B3C76F888}"/>
    <dgm:cxn modelId="{D4123ADF-89FE-45E2-9AE1-1CDE78208400}" type="presOf" srcId="{1EDC35B3-ED59-4A2D-A57D-78258BBF53DB}" destId="{304EEBFB-80C7-4E9F-8F50-CBC4D6F86E35}" srcOrd="0" destOrd="0" presId="urn:microsoft.com/office/officeart/2005/8/layout/radial6"/>
    <dgm:cxn modelId="{A7A7AD8F-660D-47C2-8F2D-7F3C8697DBA3}" srcId="{455855E5-A19B-4F53-8FA3-FB2ACDCC8C79}" destId="{85BD8E72-0056-438A-A595-68F59D463CE7}" srcOrd="4" destOrd="0" parTransId="{C4578AEC-057F-4A34-8F4B-24E94B8504C6}" sibTransId="{1EDC35B3-ED59-4A2D-A57D-78258BBF53DB}"/>
    <dgm:cxn modelId="{83F7BA3B-F3FA-485A-A08E-113309AEC376}" srcId="{52F36B99-ED75-45D3-9182-C2AEEB0F8E42}" destId="{455855E5-A19B-4F53-8FA3-FB2ACDCC8C79}" srcOrd="0" destOrd="0" parTransId="{C0955115-116C-4D64-B441-031BBCA54CA1}" sibTransId="{AD3DC218-3760-4487-876A-D510118A5BBC}"/>
    <dgm:cxn modelId="{60C21CD9-0DF3-471F-8B5D-CD0317DD4074}" type="presOf" srcId="{F799F8F7-6E75-4BDA-868D-6265A6E90AA0}" destId="{AC04620F-778A-4CC7-AF3A-B8E82995C88B}" srcOrd="0" destOrd="0" presId="urn:microsoft.com/office/officeart/2005/8/layout/radial6"/>
    <dgm:cxn modelId="{6C1E988F-6A64-4D78-861E-D14863F75E6C}" type="presOf" srcId="{1E1A423C-A99B-4B8E-B13F-2CAED9AFF76D}" destId="{93A814E8-2614-4F22-8682-6076BA01BDDF}" srcOrd="0" destOrd="0" presId="urn:microsoft.com/office/officeart/2005/8/layout/radial6"/>
    <dgm:cxn modelId="{03EE30E3-EC0A-4154-8CA4-71005822DA75}" type="presOf" srcId="{118A3921-A2E1-4ECC-A5D9-589000C7E915}" destId="{89131801-CE0E-483F-9D92-9D7E147BEDDE}" srcOrd="0" destOrd="0" presId="urn:microsoft.com/office/officeart/2005/8/layout/radial6"/>
    <dgm:cxn modelId="{8C7B7396-F616-4F24-8DDE-CBA8D797DDEC}" type="presOf" srcId="{BA6C1394-62D8-4BE1-878A-8E8BB5FAA851}" destId="{61B85613-40A0-431D-A450-F4B7C183DE25}" srcOrd="0" destOrd="0" presId="urn:microsoft.com/office/officeart/2005/8/layout/radial6"/>
    <dgm:cxn modelId="{5F331B47-F000-4E70-BC97-7D812BF0E0C7}" srcId="{455855E5-A19B-4F53-8FA3-FB2ACDCC8C79}" destId="{06D94583-1D83-4081-B040-6EC43C5E7EDF}" srcOrd="3" destOrd="0" parTransId="{F44A3DAC-9BDF-4C88-AB82-4ACD5F0BFE8F}" sibTransId="{E3491A12-8659-43EE-875B-EB7FC0A6A5B4}"/>
    <dgm:cxn modelId="{046F14DF-55B0-4AA5-AD1C-59E0E6EEC510}" srcId="{455855E5-A19B-4F53-8FA3-FB2ACDCC8C79}" destId="{56456B54-6FA8-49B2-A616-F309056A6751}" srcOrd="1" destOrd="0" parTransId="{4D96E309-F999-43DA-8B4E-C3F5E479D1E1}" sibTransId="{BA6C1394-62D8-4BE1-878A-8E8BB5FAA851}"/>
    <dgm:cxn modelId="{106E9E2C-8D08-427A-A680-82CE8E9CE173}" srcId="{455855E5-A19B-4F53-8FA3-FB2ACDCC8C79}" destId="{118A3921-A2E1-4ECC-A5D9-589000C7E915}" srcOrd="2" destOrd="0" parTransId="{60C60AB2-DF93-44B3-905C-DA1429009F75}" sibTransId="{A64F9916-C27A-4F32-B1BF-CAC203396918}"/>
    <dgm:cxn modelId="{6A999748-842F-421F-9FD2-6A5B7B38C8FD}" srcId="{455855E5-A19B-4F53-8FA3-FB2ACDCC8C79}" destId="{F9C12DF4-7F10-436E-8E3B-2091C2595000}" srcOrd="0" destOrd="0" parTransId="{79C3D8EE-EFB3-4D75-A0BC-2BA2B3F7926D}" sibTransId="{F799F8F7-6E75-4BDA-868D-6265A6E90AA0}"/>
    <dgm:cxn modelId="{77C54B39-5AF1-4931-B144-52328BA5889F}" type="presOf" srcId="{455855E5-A19B-4F53-8FA3-FB2ACDCC8C79}" destId="{C0956479-27B6-4F43-8DA3-A09C2A312DE6}" srcOrd="0" destOrd="0" presId="urn:microsoft.com/office/officeart/2005/8/layout/radial6"/>
    <dgm:cxn modelId="{F7F8514C-2A03-4F40-B6CF-AE9BF34E0A84}" srcId="{455855E5-A19B-4F53-8FA3-FB2ACDCC8C79}" destId="{1E1A423C-A99B-4B8E-B13F-2CAED9AFF76D}" srcOrd="6" destOrd="0" parTransId="{28269EA7-70D5-4A47-A454-22B8577CDA23}" sibTransId="{F0FF0DDD-3E75-4920-A77E-9D4DBF93B862}"/>
    <dgm:cxn modelId="{7E8D0C3D-262C-4EFF-8B8B-FB0969DE0658}" type="presOf" srcId="{2040B95F-F5E8-41F3-BAE5-748ABE1D77E3}" destId="{EB3BD78E-89FE-4955-96EB-3B5D54201B63}" srcOrd="0" destOrd="0" presId="urn:microsoft.com/office/officeart/2005/8/layout/radial6"/>
    <dgm:cxn modelId="{70A31FA4-2351-4ED4-8BFA-32D08360114C}" type="presOf" srcId="{75A55163-6EE7-4A0F-A149-AB8B3C76F888}" destId="{9C283298-288B-483D-AC6A-416872C0A49D}" srcOrd="0" destOrd="0" presId="urn:microsoft.com/office/officeart/2005/8/layout/radial6"/>
    <dgm:cxn modelId="{4EFAEA8A-0EC5-4221-A468-AA862F224FFC}" type="presOf" srcId="{56456B54-6FA8-49B2-A616-F309056A6751}" destId="{278BC59F-58B4-4959-B72C-E9FB7A7FDBDD}" srcOrd="0" destOrd="0" presId="urn:microsoft.com/office/officeart/2005/8/layout/radial6"/>
    <dgm:cxn modelId="{78992745-7430-4C78-8708-48FDBB601D1A}" type="presOf" srcId="{52F36B99-ED75-45D3-9182-C2AEEB0F8E42}" destId="{C8A6BE75-7AB1-4E02-B0C8-5396C6DDD54B}" srcOrd="0" destOrd="0" presId="urn:microsoft.com/office/officeart/2005/8/layout/radial6"/>
    <dgm:cxn modelId="{E3518AFC-7589-4E49-95CA-BCBCC4C33F58}" type="presOf" srcId="{E3491A12-8659-43EE-875B-EB7FC0A6A5B4}" destId="{F720B4C1-5F54-4BA8-B76C-6627FD80339C}" srcOrd="0" destOrd="0" presId="urn:microsoft.com/office/officeart/2005/8/layout/radial6"/>
    <dgm:cxn modelId="{BDB2BC4A-484D-48E5-B3E7-8271897E415D}" type="presOf" srcId="{F9C12DF4-7F10-436E-8E3B-2091C2595000}" destId="{1FD9FA74-2928-437C-AA00-EEE4577665FF}" srcOrd="0" destOrd="0" presId="urn:microsoft.com/office/officeart/2005/8/layout/radial6"/>
    <dgm:cxn modelId="{E6C6F8B4-FC43-4B89-9D53-6C3122B98C8B}" type="presOf" srcId="{64B19DB3-FAC2-494A-A798-E95C656D829E}" destId="{42B4E655-7AEC-4557-94BB-9F5CE8A42537}" srcOrd="0" destOrd="0" presId="urn:microsoft.com/office/officeart/2005/8/layout/radial6"/>
    <dgm:cxn modelId="{616DA4A9-31A9-4A21-9759-CEBCD5262B1D}" type="presOf" srcId="{85BD8E72-0056-438A-A595-68F59D463CE7}" destId="{C7CC6F68-A9F7-4888-B814-FC56BD5C3AD8}" srcOrd="0" destOrd="0" presId="urn:microsoft.com/office/officeart/2005/8/layout/radial6"/>
    <dgm:cxn modelId="{B77E0C9A-C2A0-49DD-8436-656910590890}" type="presParOf" srcId="{C8A6BE75-7AB1-4E02-B0C8-5396C6DDD54B}" destId="{C0956479-27B6-4F43-8DA3-A09C2A312DE6}" srcOrd="0" destOrd="0" presId="urn:microsoft.com/office/officeart/2005/8/layout/radial6"/>
    <dgm:cxn modelId="{9CF6CA8B-520B-47BB-B7A7-40F6099D71F4}" type="presParOf" srcId="{C8A6BE75-7AB1-4E02-B0C8-5396C6DDD54B}" destId="{1FD9FA74-2928-437C-AA00-EEE4577665FF}" srcOrd="1" destOrd="0" presId="urn:microsoft.com/office/officeart/2005/8/layout/radial6"/>
    <dgm:cxn modelId="{B3B03134-B2BD-4EE5-B26C-345A7F55AC1E}" type="presParOf" srcId="{C8A6BE75-7AB1-4E02-B0C8-5396C6DDD54B}" destId="{18BCEBBC-E67C-4877-9E02-856262D620A0}" srcOrd="2" destOrd="0" presId="urn:microsoft.com/office/officeart/2005/8/layout/radial6"/>
    <dgm:cxn modelId="{8DA8D57B-DEBF-475B-B79A-2C9C279DC967}" type="presParOf" srcId="{C8A6BE75-7AB1-4E02-B0C8-5396C6DDD54B}" destId="{AC04620F-778A-4CC7-AF3A-B8E82995C88B}" srcOrd="3" destOrd="0" presId="urn:microsoft.com/office/officeart/2005/8/layout/radial6"/>
    <dgm:cxn modelId="{1D7F9778-C117-4FCD-BEA0-6B7E7A501904}" type="presParOf" srcId="{C8A6BE75-7AB1-4E02-B0C8-5396C6DDD54B}" destId="{278BC59F-58B4-4959-B72C-E9FB7A7FDBDD}" srcOrd="4" destOrd="0" presId="urn:microsoft.com/office/officeart/2005/8/layout/radial6"/>
    <dgm:cxn modelId="{DFD8DC57-D93F-4261-9C72-2E29670BBD23}" type="presParOf" srcId="{C8A6BE75-7AB1-4E02-B0C8-5396C6DDD54B}" destId="{12212195-BC68-4AE1-ABC3-12E8B5AB537C}" srcOrd="5" destOrd="0" presId="urn:microsoft.com/office/officeart/2005/8/layout/radial6"/>
    <dgm:cxn modelId="{86224739-CCA7-4219-B452-6FDE4C1DCA6B}" type="presParOf" srcId="{C8A6BE75-7AB1-4E02-B0C8-5396C6DDD54B}" destId="{61B85613-40A0-431D-A450-F4B7C183DE25}" srcOrd="6" destOrd="0" presId="urn:microsoft.com/office/officeart/2005/8/layout/radial6"/>
    <dgm:cxn modelId="{290D56EB-F409-4CF7-9B47-3BF5C36D0404}" type="presParOf" srcId="{C8A6BE75-7AB1-4E02-B0C8-5396C6DDD54B}" destId="{89131801-CE0E-483F-9D92-9D7E147BEDDE}" srcOrd="7" destOrd="0" presId="urn:microsoft.com/office/officeart/2005/8/layout/radial6"/>
    <dgm:cxn modelId="{78B85247-383B-44FF-8544-EA26C63A3297}" type="presParOf" srcId="{C8A6BE75-7AB1-4E02-B0C8-5396C6DDD54B}" destId="{5342F4CA-985F-47FE-9DEA-4FA6202625D1}" srcOrd="8" destOrd="0" presId="urn:microsoft.com/office/officeart/2005/8/layout/radial6"/>
    <dgm:cxn modelId="{AC8BD569-C4B3-4734-8C7D-BCC3BD03A6D1}" type="presParOf" srcId="{C8A6BE75-7AB1-4E02-B0C8-5396C6DDD54B}" destId="{3C9560AD-7F2A-4900-A898-E61B19621656}" srcOrd="9" destOrd="0" presId="urn:microsoft.com/office/officeart/2005/8/layout/radial6"/>
    <dgm:cxn modelId="{BBF3E226-9D9D-4A9E-B6DE-E5ED930DB4E1}" type="presParOf" srcId="{C8A6BE75-7AB1-4E02-B0C8-5396C6DDD54B}" destId="{D83CF3A5-E8A5-4915-85E6-2797252B25AF}" srcOrd="10" destOrd="0" presId="urn:microsoft.com/office/officeart/2005/8/layout/radial6"/>
    <dgm:cxn modelId="{2F170D7A-5470-48E2-AB6A-0837DC8B0475}" type="presParOf" srcId="{C8A6BE75-7AB1-4E02-B0C8-5396C6DDD54B}" destId="{617D9F0A-52BD-41DE-B80D-FBE8D6D38811}" srcOrd="11" destOrd="0" presId="urn:microsoft.com/office/officeart/2005/8/layout/radial6"/>
    <dgm:cxn modelId="{9F8BDB69-F861-4F0F-BD8B-D45EEAAA8E43}" type="presParOf" srcId="{C8A6BE75-7AB1-4E02-B0C8-5396C6DDD54B}" destId="{F720B4C1-5F54-4BA8-B76C-6627FD80339C}" srcOrd="12" destOrd="0" presId="urn:microsoft.com/office/officeart/2005/8/layout/radial6"/>
    <dgm:cxn modelId="{314B9131-F4AF-4C3C-AE04-393F8C9FC39A}" type="presParOf" srcId="{C8A6BE75-7AB1-4E02-B0C8-5396C6DDD54B}" destId="{C7CC6F68-A9F7-4888-B814-FC56BD5C3AD8}" srcOrd="13" destOrd="0" presId="urn:microsoft.com/office/officeart/2005/8/layout/radial6"/>
    <dgm:cxn modelId="{9E731FAE-4FAC-48AA-9443-D8F1624AEE66}" type="presParOf" srcId="{C8A6BE75-7AB1-4E02-B0C8-5396C6DDD54B}" destId="{3DA1D357-21A5-4E06-AB0F-04E4916E648A}" srcOrd="14" destOrd="0" presId="urn:microsoft.com/office/officeart/2005/8/layout/radial6"/>
    <dgm:cxn modelId="{A32EE922-660D-4961-9725-F037EA6ABC9E}" type="presParOf" srcId="{C8A6BE75-7AB1-4E02-B0C8-5396C6DDD54B}" destId="{304EEBFB-80C7-4E9F-8F50-CBC4D6F86E35}" srcOrd="15" destOrd="0" presId="urn:microsoft.com/office/officeart/2005/8/layout/radial6"/>
    <dgm:cxn modelId="{C1385D37-C075-4346-A8A7-A165B7B2EEC4}" type="presParOf" srcId="{C8A6BE75-7AB1-4E02-B0C8-5396C6DDD54B}" destId="{EB3BD78E-89FE-4955-96EB-3B5D54201B63}" srcOrd="16" destOrd="0" presId="urn:microsoft.com/office/officeart/2005/8/layout/radial6"/>
    <dgm:cxn modelId="{A56F21F8-CF74-4F7B-8DFA-BE61BE93C3DA}" type="presParOf" srcId="{C8A6BE75-7AB1-4E02-B0C8-5396C6DDD54B}" destId="{55DA04C0-BD9D-4884-A04B-AEC26C5BA23D}" srcOrd="17" destOrd="0" presId="urn:microsoft.com/office/officeart/2005/8/layout/radial6"/>
    <dgm:cxn modelId="{60B82177-FF73-4DBB-8962-D8C9ECA5C8D2}" type="presParOf" srcId="{C8A6BE75-7AB1-4E02-B0C8-5396C6DDD54B}" destId="{9C283298-288B-483D-AC6A-416872C0A49D}" srcOrd="18" destOrd="0" presId="urn:microsoft.com/office/officeart/2005/8/layout/radial6"/>
    <dgm:cxn modelId="{23F91F0A-54CE-4A8C-B5F7-A39E54A931D8}" type="presParOf" srcId="{C8A6BE75-7AB1-4E02-B0C8-5396C6DDD54B}" destId="{93A814E8-2614-4F22-8682-6076BA01BDDF}" srcOrd="19" destOrd="0" presId="urn:microsoft.com/office/officeart/2005/8/layout/radial6"/>
    <dgm:cxn modelId="{BC6A91FE-0F94-4BE0-B573-0A79378BF65D}" type="presParOf" srcId="{C8A6BE75-7AB1-4E02-B0C8-5396C6DDD54B}" destId="{2A3004DA-F1C1-42EA-9D37-42E0724B35D9}" srcOrd="20" destOrd="0" presId="urn:microsoft.com/office/officeart/2005/8/layout/radial6"/>
    <dgm:cxn modelId="{682B576D-9E7E-4067-A6C6-4C48924B27B3}" type="presParOf" srcId="{C8A6BE75-7AB1-4E02-B0C8-5396C6DDD54B}" destId="{2E830E90-8924-4B7D-9957-BA979FB8B8A4}" srcOrd="21" destOrd="0" presId="urn:microsoft.com/office/officeart/2005/8/layout/radial6"/>
    <dgm:cxn modelId="{7667CAA2-AA35-4A18-A38B-152FF74CA075}" type="presParOf" srcId="{C8A6BE75-7AB1-4E02-B0C8-5396C6DDD54B}" destId="{3F54CD01-4875-4554-9F5F-9D1078EA33AC}" srcOrd="22" destOrd="0" presId="urn:microsoft.com/office/officeart/2005/8/layout/radial6"/>
    <dgm:cxn modelId="{0B66C6C7-E7B3-44C2-82D1-8B06DD2A618C}" type="presParOf" srcId="{C8A6BE75-7AB1-4E02-B0C8-5396C6DDD54B}" destId="{B4857E17-5AC4-44EC-8CFB-DE9C35DEB49D}" srcOrd="23" destOrd="0" presId="urn:microsoft.com/office/officeart/2005/8/layout/radial6"/>
    <dgm:cxn modelId="{DEEB8BC0-6A66-4412-BE98-0E177A1CF4B1}" type="presParOf" srcId="{C8A6BE75-7AB1-4E02-B0C8-5396C6DDD54B}" destId="{42B4E655-7AEC-4557-94BB-9F5CE8A42537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21392A-B857-45B8-867F-2FEE87870A17}" type="doc">
      <dgm:prSet loTypeId="urn:microsoft.com/office/officeart/2005/8/layout/hProcess4" loCatId="process" qsTypeId="urn:microsoft.com/office/officeart/2005/8/quickstyle/simple5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CD92E16D-89CB-4C0F-9D06-F0B19AAB3C05}">
      <dgm:prSet phldrT="[Текст]"/>
      <dgm:spPr/>
      <dgm:t>
        <a:bodyPr/>
        <a:lstStyle/>
        <a:p>
          <a:r>
            <a:rPr lang="ru-RU" dirty="0" smtClean="0"/>
            <a:t>Сентябрь</a:t>
          </a:r>
          <a:endParaRPr lang="ru-RU" dirty="0"/>
        </a:p>
      </dgm:t>
    </dgm:pt>
    <dgm:pt modelId="{955E1166-1B3A-4858-B207-6C4DC394EAF5}" type="parTrans" cxnId="{96A6BDFE-8667-4B18-BFB3-EA96148E81B3}">
      <dgm:prSet/>
      <dgm:spPr/>
      <dgm:t>
        <a:bodyPr/>
        <a:lstStyle/>
        <a:p>
          <a:endParaRPr lang="ru-RU"/>
        </a:p>
      </dgm:t>
    </dgm:pt>
    <dgm:pt modelId="{7C4DF138-3AA3-476E-9416-DC02D14CA8A3}" type="sibTrans" cxnId="{96A6BDFE-8667-4B18-BFB3-EA96148E81B3}">
      <dgm:prSet/>
      <dgm:spPr/>
      <dgm:t>
        <a:bodyPr/>
        <a:lstStyle/>
        <a:p>
          <a:endParaRPr lang="ru-RU"/>
        </a:p>
      </dgm:t>
    </dgm:pt>
    <dgm:pt modelId="{E99F4FCA-B381-4ABF-82ED-73684A4B340E}">
      <dgm:prSet phldrT="[Текст]"/>
      <dgm:spPr/>
      <dgm:t>
        <a:bodyPr/>
        <a:lstStyle/>
        <a:p>
          <a:r>
            <a:rPr lang="ru-RU" dirty="0" smtClean="0"/>
            <a:t>Программы</a:t>
          </a:r>
          <a:endParaRPr lang="ru-RU" dirty="0"/>
        </a:p>
      </dgm:t>
    </dgm:pt>
    <dgm:pt modelId="{E72B0A27-D090-4F83-A0AB-B341C7806CA2}" type="parTrans" cxnId="{3CB3F5A3-F5A5-41DC-B933-953BEEB65E21}">
      <dgm:prSet/>
      <dgm:spPr/>
      <dgm:t>
        <a:bodyPr/>
        <a:lstStyle/>
        <a:p>
          <a:endParaRPr lang="ru-RU"/>
        </a:p>
      </dgm:t>
    </dgm:pt>
    <dgm:pt modelId="{A40901B3-D47C-4A30-9B18-3A70F5EFAC4C}" type="sibTrans" cxnId="{3CB3F5A3-F5A5-41DC-B933-953BEEB65E21}">
      <dgm:prSet/>
      <dgm:spPr/>
      <dgm:t>
        <a:bodyPr/>
        <a:lstStyle/>
        <a:p>
          <a:endParaRPr lang="ru-RU"/>
        </a:p>
      </dgm:t>
    </dgm:pt>
    <dgm:pt modelId="{EF154A3C-DF83-43D0-BDB0-A63892971692}">
      <dgm:prSet phldrT="[Текст]"/>
      <dgm:spPr/>
      <dgm:t>
        <a:bodyPr/>
        <a:lstStyle/>
        <a:p>
          <a:r>
            <a:rPr lang="ru-RU" dirty="0" smtClean="0"/>
            <a:t>Октябрь</a:t>
          </a:r>
          <a:endParaRPr lang="ru-RU" dirty="0"/>
        </a:p>
      </dgm:t>
    </dgm:pt>
    <dgm:pt modelId="{7CA91F8B-9142-4FBE-B020-D6323CDB7168}" type="parTrans" cxnId="{69F980C6-94C0-43DC-AEDC-8BDEED5FAB6F}">
      <dgm:prSet/>
      <dgm:spPr/>
      <dgm:t>
        <a:bodyPr/>
        <a:lstStyle/>
        <a:p>
          <a:endParaRPr lang="ru-RU"/>
        </a:p>
      </dgm:t>
    </dgm:pt>
    <dgm:pt modelId="{E36587DD-245F-4753-947E-A304FF396BAC}" type="sibTrans" cxnId="{69F980C6-94C0-43DC-AEDC-8BDEED5FAB6F}">
      <dgm:prSet/>
      <dgm:spPr/>
      <dgm:t>
        <a:bodyPr/>
        <a:lstStyle/>
        <a:p>
          <a:endParaRPr lang="ru-RU"/>
        </a:p>
      </dgm:t>
    </dgm:pt>
    <dgm:pt modelId="{4B47C860-3129-4259-B9D5-0C1BF9FF22BC}">
      <dgm:prSet phldrT="[Текст]"/>
      <dgm:spPr/>
      <dgm:t>
        <a:bodyPr/>
        <a:lstStyle/>
        <a:p>
          <a:r>
            <a:rPr lang="ru-RU" dirty="0" smtClean="0"/>
            <a:t>Мероприятия</a:t>
          </a:r>
          <a:endParaRPr lang="ru-RU" dirty="0"/>
        </a:p>
      </dgm:t>
    </dgm:pt>
    <dgm:pt modelId="{ED7303CC-B6A0-486A-B280-93B8DC414D7A}" type="parTrans" cxnId="{E9FD6BEC-87D5-4964-9354-87F711B17C00}">
      <dgm:prSet/>
      <dgm:spPr/>
      <dgm:t>
        <a:bodyPr/>
        <a:lstStyle/>
        <a:p>
          <a:endParaRPr lang="ru-RU"/>
        </a:p>
      </dgm:t>
    </dgm:pt>
    <dgm:pt modelId="{DF6B4C53-F828-4308-9DCF-72B527CCC2AA}" type="sibTrans" cxnId="{E9FD6BEC-87D5-4964-9354-87F711B17C00}">
      <dgm:prSet/>
      <dgm:spPr/>
      <dgm:t>
        <a:bodyPr/>
        <a:lstStyle/>
        <a:p>
          <a:endParaRPr lang="ru-RU"/>
        </a:p>
      </dgm:t>
    </dgm:pt>
    <dgm:pt modelId="{568EAA4E-2BE3-4CB8-9446-FA1DF8071178}">
      <dgm:prSet phldrT="[Текст]"/>
      <dgm:spPr/>
      <dgm:t>
        <a:bodyPr/>
        <a:lstStyle/>
        <a:p>
          <a:r>
            <a:rPr lang="ru-RU" dirty="0" smtClean="0"/>
            <a:t>Ноябрь</a:t>
          </a:r>
          <a:endParaRPr lang="ru-RU" dirty="0"/>
        </a:p>
      </dgm:t>
    </dgm:pt>
    <dgm:pt modelId="{1BFF9F6B-8B4F-4865-AC66-6CDDF560D771}" type="parTrans" cxnId="{33931995-9BD3-4B6B-99E8-03200824ED0D}">
      <dgm:prSet/>
      <dgm:spPr/>
      <dgm:t>
        <a:bodyPr/>
        <a:lstStyle/>
        <a:p>
          <a:endParaRPr lang="ru-RU"/>
        </a:p>
      </dgm:t>
    </dgm:pt>
    <dgm:pt modelId="{19012500-12D0-457E-9033-B98BB4AC6DD2}" type="sibTrans" cxnId="{33931995-9BD3-4B6B-99E8-03200824ED0D}">
      <dgm:prSet/>
      <dgm:spPr/>
      <dgm:t>
        <a:bodyPr/>
        <a:lstStyle/>
        <a:p>
          <a:endParaRPr lang="ru-RU"/>
        </a:p>
      </dgm:t>
    </dgm:pt>
    <dgm:pt modelId="{D0E905A5-286B-46C1-B1EA-0D5877145C4F}">
      <dgm:prSet phldrT="[Текст]"/>
      <dgm:spPr/>
      <dgm:t>
        <a:bodyPr/>
        <a:lstStyle/>
        <a:p>
          <a:r>
            <a:rPr lang="ru-RU" dirty="0" smtClean="0"/>
            <a:t>Мероприятия</a:t>
          </a:r>
          <a:endParaRPr lang="ru-RU" dirty="0"/>
        </a:p>
      </dgm:t>
    </dgm:pt>
    <dgm:pt modelId="{F75E9D5B-E44E-4912-85B2-998CBA16ED5B}" type="parTrans" cxnId="{C113B626-79FC-435C-A753-F675BBB71665}">
      <dgm:prSet/>
      <dgm:spPr/>
      <dgm:t>
        <a:bodyPr/>
        <a:lstStyle/>
        <a:p>
          <a:endParaRPr lang="ru-RU"/>
        </a:p>
      </dgm:t>
    </dgm:pt>
    <dgm:pt modelId="{DA22E6C4-6AB0-4911-AA22-6846C52FD984}" type="sibTrans" cxnId="{C113B626-79FC-435C-A753-F675BBB71665}">
      <dgm:prSet/>
      <dgm:spPr/>
      <dgm:t>
        <a:bodyPr/>
        <a:lstStyle/>
        <a:p>
          <a:endParaRPr lang="ru-RU"/>
        </a:p>
      </dgm:t>
    </dgm:pt>
    <dgm:pt modelId="{AA1AB867-E68E-40B0-9A3D-912753267AE8}">
      <dgm:prSet phldrT="[Текст]"/>
      <dgm:spPr/>
      <dgm:t>
        <a:bodyPr/>
        <a:lstStyle/>
        <a:p>
          <a:r>
            <a:rPr lang="ru-RU" dirty="0" smtClean="0"/>
            <a:t>Мероприятия</a:t>
          </a:r>
          <a:endParaRPr lang="ru-RU" dirty="0"/>
        </a:p>
      </dgm:t>
    </dgm:pt>
    <dgm:pt modelId="{BF504B3D-A50D-46CB-B9B7-869163D5FE75}" type="parTrans" cxnId="{1EFB80CC-D72C-4739-BCE6-75986C580E3A}">
      <dgm:prSet/>
      <dgm:spPr/>
      <dgm:t>
        <a:bodyPr/>
        <a:lstStyle/>
        <a:p>
          <a:endParaRPr lang="ru-RU"/>
        </a:p>
      </dgm:t>
    </dgm:pt>
    <dgm:pt modelId="{365ED165-1BD2-4EF5-87F2-FC0B824F3B7F}" type="sibTrans" cxnId="{1EFB80CC-D72C-4739-BCE6-75986C580E3A}">
      <dgm:prSet/>
      <dgm:spPr/>
      <dgm:t>
        <a:bodyPr/>
        <a:lstStyle/>
        <a:p>
          <a:endParaRPr lang="ru-RU"/>
        </a:p>
      </dgm:t>
    </dgm:pt>
    <dgm:pt modelId="{F8AC679A-88C1-41AC-914F-56D8AFA0E5AE}">
      <dgm:prSet phldrT="[Текст]"/>
      <dgm:spPr/>
      <dgm:t>
        <a:bodyPr/>
        <a:lstStyle/>
        <a:p>
          <a:r>
            <a:rPr lang="ru-RU" dirty="0" smtClean="0"/>
            <a:t>Участие</a:t>
          </a:r>
          <a:endParaRPr lang="ru-RU" dirty="0"/>
        </a:p>
      </dgm:t>
    </dgm:pt>
    <dgm:pt modelId="{5A1797E8-A6B9-4579-AC89-50D40FEB9E81}" type="parTrans" cxnId="{A80B9B7C-4D99-4603-BF6F-F3DBBC99E70E}">
      <dgm:prSet/>
      <dgm:spPr/>
      <dgm:t>
        <a:bodyPr/>
        <a:lstStyle/>
        <a:p>
          <a:endParaRPr lang="ru-RU"/>
        </a:p>
      </dgm:t>
    </dgm:pt>
    <dgm:pt modelId="{7FC80848-3176-4933-BA3D-7ABFDED8E80C}" type="sibTrans" cxnId="{A80B9B7C-4D99-4603-BF6F-F3DBBC99E70E}">
      <dgm:prSet/>
      <dgm:spPr/>
      <dgm:t>
        <a:bodyPr/>
        <a:lstStyle/>
        <a:p>
          <a:endParaRPr lang="ru-RU"/>
        </a:p>
      </dgm:t>
    </dgm:pt>
    <dgm:pt modelId="{74E5CE23-1BA9-44E5-AE3C-539177B14BDD}">
      <dgm:prSet phldrT="[Текст]"/>
      <dgm:spPr/>
      <dgm:t>
        <a:bodyPr/>
        <a:lstStyle/>
        <a:p>
          <a:r>
            <a:rPr lang="ru-RU" dirty="0" smtClean="0"/>
            <a:t>Участие</a:t>
          </a:r>
          <a:endParaRPr lang="ru-RU" dirty="0"/>
        </a:p>
      </dgm:t>
    </dgm:pt>
    <dgm:pt modelId="{692B276B-8E66-4594-96C6-9DF3CADC8133}" type="parTrans" cxnId="{0B3A99D0-CD8C-45B8-805E-D0E2752168A1}">
      <dgm:prSet/>
      <dgm:spPr/>
      <dgm:t>
        <a:bodyPr/>
        <a:lstStyle/>
        <a:p>
          <a:endParaRPr lang="ru-RU"/>
        </a:p>
      </dgm:t>
    </dgm:pt>
    <dgm:pt modelId="{0A04E7AB-D874-4A51-8162-EABB0E4290FC}" type="sibTrans" cxnId="{0B3A99D0-CD8C-45B8-805E-D0E2752168A1}">
      <dgm:prSet/>
      <dgm:spPr/>
      <dgm:t>
        <a:bodyPr/>
        <a:lstStyle/>
        <a:p>
          <a:endParaRPr lang="ru-RU"/>
        </a:p>
      </dgm:t>
    </dgm:pt>
    <dgm:pt modelId="{8AE7904D-2800-4EAE-946C-67CBEDC92738}">
      <dgm:prSet phldrT="[Текст]"/>
      <dgm:spPr/>
      <dgm:t>
        <a:bodyPr/>
        <a:lstStyle/>
        <a:p>
          <a:r>
            <a:rPr lang="ru-RU" dirty="0" smtClean="0"/>
            <a:t>Разработки</a:t>
          </a:r>
          <a:endParaRPr lang="ru-RU" dirty="0"/>
        </a:p>
      </dgm:t>
    </dgm:pt>
    <dgm:pt modelId="{D2EBD25D-4571-4EBB-8ACC-338CE4535CB1}" type="parTrans" cxnId="{00D560CA-7203-4D02-AC7B-8FF50CED11B1}">
      <dgm:prSet/>
      <dgm:spPr/>
      <dgm:t>
        <a:bodyPr/>
        <a:lstStyle/>
        <a:p>
          <a:endParaRPr lang="ru-RU"/>
        </a:p>
      </dgm:t>
    </dgm:pt>
    <dgm:pt modelId="{F45BF500-8307-4D66-867B-49392CB42EA3}" type="sibTrans" cxnId="{00D560CA-7203-4D02-AC7B-8FF50CED11B1}">
      <dgm:prSet/>
      <dgm:spPr/>
      <dgm:t>
        <a:bodyPr/>
        <a:lstStyle/>
        <a:p>
          <a:endParaRPr lang="ru-RU"/>
        </a:p>
      </dgm:t>
    </dgm:pt>
    <dgm:pt modelId="{B33A55A2-D4C8-4976-A014-8C5F28E2428C}">
      <dgm:prSet phldrT="[Текст]"/>
      <dgm:spPr/>
      <dgm:t>
        <a:bodyPr/>
        <a:lstStyle/>
        <a:p>
          <a:r>
            <a:rPr lang="ru-RU" dirty="0" smtClean="0"/>
            <a:t>Участие</a:t>
          </a:r>
          <a:endParaRPr lang="ru-RU" dirty="0"/>
        </a:p>
      </dgm:t>
    </dgm:pt>
    <dgm:pt modelId="{FA71C3FC-CB5A-436D-A9D8-B1B65C3D16FD}" type="parTrans" cxnId="{719F56DB-7EB1-4F7F-9CC0-8EB5D85A90CD}">
      <dgm:prSet/>
      <dgm:spPr/>
      <dgm:t>
        <a:bodyPr/>
        <a:lstStyle/>
        <a:p>
          <a:endParaRPr lang="ru-RU"/>
        </a:p>
      </dgm:t>
    </dgm:pt>
    <dgm:pt modelId="{173C4DA5-CF00-40E7-AE3F-F2BF48E8634E}" type="sibTrans" cxnId="{719F56DB-7EB1-4F7F-9CC0-8EB5D85A90CD}">
      <dgm:prSet/>
      <dgm:spPr/>
      <dgm:t>
        <a:bodyPr/>
        <a:lstStyle/>
        <a:p>
          <a:endParaRPr lang="ru-RU"/>
        </a:p>
      </dgm:t>
    </dgm:pt>
    <dgm:pt modelId="{CEE807A5-EE03-4408-8299-B8370D35DEC0}">
      <dgm:prSet phldrT="[Текст]"/>
      <dgm:spPr/>
      <dgm:t>
        <a:bodyPr/>
        <a:lstStyle/>
        <a:p>
          <a:r>
            <a:rPr lang="ru-RU" dirty="0" smtClean="0"/>
            <a:t>Обучение ШК</a:t>
          </a:r>
          <a:endParaRPr lang="ru-RU" dirty="0"/>
        </a:p>
      </dgm:t>
    </dgm:pt>
    <dgm:pt modelId="{82026CD9-0AC0-456E-AEFB-D7194A68EECA}" type="parTrans" cxnId="{40D9A6AD-AEAE-4150-8858-F959E6D358E4}">
      <dgm:prSet/>
      <dgm:spPr/>
      <dgm:t>
        <a:bodyPr/>
        <a:lstStyle/>
        <a:p>
          <a:endParaRPr lang="ru-RU"/>
        </a:p>
      </dgm:t>
    </dgm:pt>
    <dgm:pt modelId="{21C39D12-3371-47B6-8DE0-D05D67053259}" type="sibTrans" cxnId="{40D9A6AD-AEAE-4150-8858-F959E6D358E4}">
      <dgm:prSet/>
      <dgm:spPr/>
      <dgm:t>
        <a:bodyPr/>
        <a:lstStyle/>
        <a:p>
          <a:endParaRPr lang="ru-RU"/>
        </a:p>
      </dgm:t>
    </dgm:pt>
    <dgm:pt modelId="{85973745-FB28-4601-93A4-CB9C2132B349}" type="pres">
      <dgm:prSet presAssocID="{E821392A-B857-45B8-867F-2FEE87870A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891812-2DE3-4486-B2DA-50A3BC8BD6B4}" type="pres">
      <dgm:prSet presAssocID="{E821392A-B857-45B8-867F-2FEE87870A17}" presName="tSp" presStyleCnt="0"/>
      <dgm:spPr/>
    </dgm:pt>
    <dgm:pt modelId="{8C2D4428-C5A9-41AD-9CB2-6F68A227EAE1}" type="pres">
      <dgm:prSet presAssocID="{E821392A-B857-45B8-867F-2FEE87870A17}" presName="bSp" presStyleCnt="0"/>
      <dgm:spPr/>
    </dgm:pt>
    <dgm:pt modelId="{2B9B22B4-BD66-4C34-90FB-904C936568E5}" type="pres">
      <dgm:prSet presAssocID="{E821392A-B857-45B8-867F-2FEE87870A17}" presName="process" presStyleCnt="0"/>
      <dgm:spPr/>
    </dgm:pt>
    <dgm:pt modelId="{E2E0E6BC-C714-4900-8F59-F5F7F643948A}" type="pres">
      <dgm:prSet presAssocID="{CD92E16D-89CB-4C0F-9D06-F0B19AAB3C05}" presName="composite1" presStyleCnt="0"/>
      <dgm:spPr/>
    </dgm:pt>
    <dgm:pt modelId="{B1FAA7D0-ACF2-4A12-A326-42343A983C3B}" type="pres">
      <dgm:prSet presAssocID="{CD92E16D-89CB-4C0F-9D06-F0B19AAB3C05}" presName="dummyNode1" presStyleLbl="node1" presStyleIdx="0" presStyleCnt="3"/>
      <dgm:spPr/>
    </dgm:pt>
    <dgm:pt modelId="{9ECDB38B-6AA4-4A5A-9330-70080EDA38A3}" type="pres">
      <dgm:prSet presAssocID="{CD92E16D-89CB-4C0F-9D06-F0B19AAB3C05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9BE03-6CE4-4AC5-AB87-0B632C89DB4F}" type="pres">
      <dgm:prSet presAssocID="{CD92E16D-89CB-4C0F-9D06-F0B19AAB3C0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F040F-04BC-4E79-9717-559E03314443}" type="pres">
      <dgm:prSet presAssocID="{CD92E16D-89CB-4C0F-9D06-F0B19AAB3C05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995ED-CA73-4D03-BC62-C07E2104CD17}" type="pres">
      <dgm:prSet presAssocID="{CD92E16D-89CB-4C0F-9D06-F0B19AAB3C05}" presName="connSite1" presStyleCnt="0"/>
      <dgm:spPr/>
    </dgm:pt>
    <dgm:pt modelId="{1B49DB7D-357E-4859-A5BC-0B66FEC26053}" type="pres">
      <dgm:prSet presAssocID="{7C4DF138-3AA3-476E-9416-DC02D14CA8A3}" presName="Name9" presStyleLbl="sibTrans2D1" presStyleIdx="0" presStyleCnt="2"/>
      <dgm:spPr/>
      <dgm:t>
        <a:bodyPr/>
        <a:lstStyle/>
        <a:p>
          <a:endParaRPr lang="ru-RU"/>
        </a:p>
      </dgm:t>
    </dgm:pt>
    <dgm:pt modelId="{8497F10A-C6AC-41D8-B34E-14F8B1E9561D}" type="pres">
      <dgm:prSet presAssocID="{EF154A3C-DF83-43D0-BDB0-A63892971692}" presName="composite2" presStyleCnt="0"/>
      <dgm:spPr/>
    </dgm:pt>
    <dgm:pt modelId="{2F08B288-07DF-42EF-B0D4-C7047B14FC6D}" type="pres">
      <dgm:prSet presAssocID="{EF154A3C-DF83-43D0-BDB0-A63892971692}" presName="dummyNode2" presStyleLbl="node1" presStyleIdx="0" presStyleCnt="3"/>
      <dgm:spPr/>
    </dgm:pt>
    <dgm:pt modelId="{F60C6706-C8D6-4E18-90F5-2E06670AE053}" type="pres">
      <dgm:prSet presAssocID="{EF154A3C-DF83-43D0-BDB0-A63892971692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173CE-4D67-4C00-AB66-D067BD2DDFD2}" type="pres">
      <dgm:prSet presAssocID="{EF154A3C-DF83-43D0-BDB0-A63892971692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7E030-4469-4747-8C8F-7EE183FA0BDA}" type="pres">
      <dgm:prSet presAssocID="{EF154A3C-DF83-43D0-BDB0-A63892971692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07434-B57E-4721-9A1D-7E9C53060930}" type="pres">
      <dgm:prSet presAssocID="{EF154A3C-DF83-43D0-BDB0-A63892971692}" presName="connSite2" presStyleCnt="0"/>
      <dgm:spPr/>
    </dgm:pt>
    <dgm:pt modelId="{8D491557-C38E-46CA-B46B-20FF3E5BE853}" type="pres">
      <dgm:prSet presAssocID="{E36587DD-245F-4753-947E-A304FF396BAC}" presName="Name18" presStyleLbl="sibTrans2D1" presStyleIdx="1" presStyleCnt="2"/>
      <dgm:spPr/>
      <dgm:t>
        <a:bodyPr/>
        <a:lstStyle/>
        <a:p>
          <a:endParaRPr lang="ru-RU"/>
        </a:p>
      </dgm:t>
    </dgm:pt>
    <dgm:pt modelId="{9F616F64-9CF1-442E-BBB4-5D20709FED3A}" type="pres">
      <dgm:prSet presAssocID="{568EAA4E-2BE3-4CB8-9446-FA1DF8071178}" presName="composite1" presStyleCnt="0"/>
      <dgm:spPr/>
    </dgm:pt>
    <dgm:pt modelId="{96537F01-3B89-492F-BF95-E9FA7C2CA038}" type="pres">
      <dgm:prSet presAssocID="{568EAA4E-2BE3-4CB8-9446-FA1DF8071178}" presName="dummyNode1" presStyleLbl="node1" presStyleIdx="1" presStyleCnt="3"/>
      <dgm:spPr/>
    </dgm:pt>
    <dgm:pt modelId="{802217AE-0168-4BFD-99E4-2DCDC31109C9}" type="pres">
      <dgm:prSet presAssocID="{568EAA4E-2BE3-4CB8-9446-FA1DF807117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649B3-F6E2-4B44-9252-2456F89C5CAB}" type="pres">
      <dgm:prSet presAssocID="{568EAA4E-2BE3-4CB8-9446-FA1DF807117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32C4E-0535-4142-BE83-5B900FC19613}" type="pres">
      <dgm:prSet presAssocID="{568EAA4E-2BE3-4CB8-9446-FA1DF8071178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1C407-C5A3-475D-A138-CE3E08A876F3}" type="pres">
      <dgm:prSet presAssocID="{568EAA4E-2BE3-4CB8-9446-FA1DF8071178}" presName="connSite1" presStyleCnt="0"/>
      <dgm:spPr/>
    </dgm:pt>
  </dgm:ptLst>
  <dgm:cxnLst>
    <dgm:cxn modelId="{4FF813C5-EA95-44D9-A960-6D742D41E402}" type="presOf" srcId="{568EAA4E-2BE3-4CB8-9446-FA1DF8071178}" destId="{C2732C4E-0535-4142-BE83-5B900FC19613}" srcOrd="0" destOrd="0" presId="urn:microsoft.com/office/officeart/2005/8/layout/hProcess4"/>
    <dgm:cxn modelId="{00D560CA-7203-4D02-AC7B-8FF50CED11B1}" srcId="{EF154A3C-DF83-43D0-BDB0-A63892971692}" destId="{8AE7904D-2800-4EAE-946C-67CBEDC92738}" srcOrd="2" destOrd="0" parTransId="{D2EBD25D-4571-4EBB-8ACC-338CE4535CB1}" sibTransId="{F45BF500-8307-4D66-867B-49392CB42EA3}"/>
    <dgm:cxn modelId="{5C38EC34-7DC7-41A6-9C3C-D7B712944D39}" type="presOf" srcId="{CEE807A5-EE03-4408-8299-B8370D35DEC0}" destId="{59D649B3-F6E2-4B44-9252-2456F89C5CAB}" srcOrd="1" destOrd="2" presId="urn:microsoft.com/office/officeart/2005/8/layout/hProcess4"/>
    <dgm:cxn modelId="{A760CF78-4256-4DF8-9F15-23FBC4BD4B2C}" type="presOf" srcId="{B33A55A2-D4C8-4976-A014-8C5F28E2428C}" destId="{59D649B3-F6E2-4B44-9252-2456F89C5CAB}" srcOrd="1" destOrd="1" presId="urn:microsoft.com/office/officeart/2005/8/layout/hProcess4"/>
    <dgm:cxn modelId="{0B3A99D0-CD8C-45B8-805E-D0E2752168A1}" srcId="{EF154A3C-DF83-43D0-BDB0-A63892971692}" destId="{74E5CE23-1BA9-44E5-AE3C-539177B14BDD}" srcOrd="1" destOrd="0" parTransId="{692B276B-8E66-4594-96C6-9DF3CADC8133}" sibTransId="{0A04E7AB-D874-4A51-8162-EABB0E4290FC}"/>
    <dgm:cxn modelId="{7B4E4CD5-B651-40B4-BF25-CE453BABED43}" type="presOf" srcId="{E99F4FCA-B381-4ABF-82ED-73684A4B340E}" destId="{72F9BE03-6CE4-4AC5-AB87-0B632C89DB4F}" srcOrd="1" destOrd="0" presId="urn:microsoft.com/office/officeart/2005/8/layout/hProcess4"/>
    <dgm:cxn modelId="{69F980C6-94C0-43DC-AEDC-8BDEED5FAB6F}" srcId="{E821392A-B857-45B8-867F-2FEE87870A17}" destId="{EF154A3C-DF83-43D0-BDB0-A63892971692}" srcOrd="1" destOrd="0" parTransId="{7CA91F8B-9142-4FBE-B020-D6323CDB7168}" sibTransId="{E36587DD-245F-4753-947E-A304FF396BAC}"/>
    <dgm:cxn modelId="{31DE5337-8FDC-4510-814C-F1B6FAD21EA6}" type="presOf" srcId="{D0E905A5-286B-46C1-B1EA-0D5877145C4F}" destId="{802217AE-0168-4BFD-99E4-2DCDC31109C9}" srcOrd="0" destOrd="0" presId="urn:microsoft.com/office/officeart/2005/8/layout/hProcess4"/>
    <dgm:cxn modelId="{1ECC91BF-2499-4E7C-9578-017C0C66ED2D}" type="presOf" srcId="{7C4DF138-3AA3-476E-9416-DC02D14CA8A3}" destId="{1B49DB7D-357E-4859-A5BC-0B66FEC26053}" srcOrd="0" destOrd="0" presId="urn:microsoft.com/office/officeart/2005/8/layout/hProcess4"/>
    <dgm:cxn modelId="{8B12322F-B0E3-4CCC-B85C-B94E04F491C8}" type="presOf" srcId="{8AE7904D-2800-4EAE-946C-67CBEDC92738}" destId="{65A173CE-4D67-4C00-AB66-D067BD2DDFD2}" srcOrd="1" destOrd="2" presId="urn:microsoft.com/office/officeart/2005/8/layout/hProcess4"/>
    <dgm:cxn modelId="{0E604BD9-193C-4BF4-A2C6-24CEA211044E}" type="presOf" srcId="{F8AC679A-88C1-41AC-914F-56D8AFA0E5AE}" destId="{9ECDB38B-6AA4-4A5A-9330-70080EDA38A3}" srcOrd="0" destOrd="2" presId="urn:microsoft.com/office/officeart/2005/8/layout/hProcess4"/>
    <dgm:cxn modelId="{FE13B5CD-3007-4606-BEAF-CB06E7FD31AE}" type="presOf" srcId="{AA1AB867-E68E-40B0-9A3D-912753267AE8}" destId="{72F9BE03-6CE4-4AC5-AB87-0B632C89DB4F}" srcOrd="1" destOrd="1" presId="urn:microsoft.com/office/officeart/2005/8/layout/hProcess4"/>
    <dgm:cxn modelId="{1EFB80CC-D72C-4739-BCE6-75986C580E3A}" srcId="{CD92E16D-89CB-4C0F-9D06-F0B19AAB3C05}" destId="{AA1AB867-E68E-40B0-9A3D-912753267AE8}" srcOrd="1" destOrd="0" parTransId="{BF504B3D-A50D-46CB-B9B7-869163D5FE75}" sibTransId="{365ED165-1BD2-4EF5-87F2-FC0B824F3B7F}"/>
    <dgm:cxn modelId="{40D9A6AD-AEAE-4150-8858-F959E6D358E4}" srcId="{568EAA4E-2BE3-4CB8-9446-FA1DF8071178}" destId="{CEE807A5-EE03-4408-8299-B8370D35DEC0}" srcOrd="2" destOrd="0" parTransId="{82026CD9-0AC0-456E-AEFB-D7194A68EECA}" sibTransId="{21C39D12-3371-47B6-8DE0-D05D67053259}"/>
    <dgm:cxn modelId="{57C7B287-9B60-462B-8128-2DCB13BA9FDF}" type="presOf" srcId="{CD92E16D-89CB-4C0F-9D06-F0B19AAB3C05}" destId="{B29F040F-04BC-4E79-9717-559E03314443}" srcOrd="0" destOrd="0" presId="urn:microsoft.com/office/officeart/2005/8/layout/hProcess4"/>
    <dgm:cxn modelId="{C16A704D-9290-4071-AB6D-777D77296803}" type="presOf" srcId="{F8AC679A-88C1-41AC-914F-56D8AFA0E5AE}" destId="{72F9BE03-6CE4-4AC5-AB87-0B632C89DB4F}" srcOrd="1" destOrd="2" presId="urn:microsoft.com/office/officeart/2005/8/layout/hProcess4"/>
    <dgm:cxn modelId="{FE681083-A205-4B5B-81B9-98C8E41C17E0}" type="presOf" srcId="{AA1AB867-E68E-40B0-9A3D-912753267AE8}" destId="{9ECDB38B-6AA4-4A5A-9330-70080EDA38A3}" srcOrd="0" destOrd="1" presId="urn:microsoft.com/office/officeart/2005/8/layout/hProcess4"/>
    <dgm:cxn modelId="{C6C720EA-186B-4465-84B4-A9ABA9B8084D}" type="presOf" srcId="{E821392A-B857-45B8-867F-2FEE87870A17}" destId="{85973745-FB28-4601-93A4-CB9C2132B349}" srcOrd="0" destOrd="0" presId="urn:microsoft.com/office/officeart/2005/8/layout/hProcess4"/>
    <dgm:cxn modelId="{2DB0F646-47E5-4315-B847-BD4AA5F8B501}" type="presOf" srcId="{B33A55A2-D4C8-4976-A014-8C5F28E2428C}" destId="{802217AE-0168-4BFD-99E4-2DCDC31109C9}" srcOrd="0" destOrd="1" presId="urn:microsoft.com/office/officeart/2005/8/layout/hProcess4"/>
    <dgm:cxn modelId="{02C440A7-9BD7-4D5D-94EE-6610E6F2BC4E}" type="presOf" srcId="{E99F4FCA-B381-4ABF-82ED-73684A4B340E}" destId="{9ECDB38B-6AA4-4A5A-9330-70080EDA38A3}" srcOrd="0" destOrd="0" presId="urn:microsoft.com/office/officeart/2005/8/layout/hProcess4"/>
    <dgm:cxn modelId="{B32D46D2-1C0E-47B2-8508-776CE3574FC2}" type="presOf" srcId="{4B47C860-3129-4259-B9D5-0C1BF9FF22BC}" destId="{F60C6706-C8D6-4E18-90F5-2E06670AE053}" srcOrd="0" destOrd="0" presId="urn:microsoft.com/office/officeart/2005/8/layout/hProcess4"/>
    <dgm:cxn modelId="{6A3FF648-8E2F-4443-8C00-00B782703AAD}" type="presOf" srcId="{74E5CE23-1BA9-44E5-AE3C-539177B14BDD}" destId="{65A173CE-4D67-4C00-AB66-D067BD2DDFD2}" srcOrd="1" destOrd="1" presId="urn:microsoft.com/office/officeart/2005/8/layout/hProcess4"/>
    <dgm:cxn modelId="{C113B626-79FC-435C-A753-F675BBB71665}" srcId="{568EAA4E-2BE3-4CB8-9446-FA1DF8071178}" destId="{D0E905A5-286B-46C1-B1EA-0D5877145C4F}" srcOrd="0" destOrd="0" parTransId="{F75E9D5B-E44E-4912-85B2-998CBA16ED5B}" sibTransId="{DA22E6C4-6AB0-4911-AA22-6846C52FD984}"/>
    <dgm:cxn modelId="{DC719E5B-F869-47F4-AE81-2328399165CC}" type="presOf" srcId="{4B47C860-3129-4259-B9D5-0C1BF9FF22BC}" destId="{65A173CE-4D67-4C00-AB66-D067BD2DDFD2}" srcOrd="1" destOrd="0" presId="urn:microsoft.com/office/officeart/2005/8/layout/hProcess4"/>
    <dgm:cxn modelId="{A4148C8C-3C5D-4A60-B84D-2B008A619670}" type="presOf" srcId="{74E5CE23-1BA9-44E5-AE3C-539177B14BDD}" destId="{F60C6706-C8D6-4E18-90F5-2E06670AE053}" srcOrd="0" destOrd="1" presId="urn:microsoft.com/office/officeart/2005/8/layout/hProcess4"/>
    <dgm:cxn modelId="{5BEF3854-1EB2-4F24-BCB4-A1C4CDE29B1A}" type="presOf" srcId="{E36587DD-245F-4753-947E-A304FF396BAC}" destId="{8D491557-C38E-46CA-B46B-20FF3E5BE853}" srcOrd="0" destOrd="0" presId="urn:microsoft.com/office/officeart/2005/8/layout/hProcess4"/>
    <dgm:cxn modelId="{E9FD6BEC-87D5-4964-9354-87F711B17C00}" srcId="{EF154A3C-DF83-43D0-BDB0-A63892971692}" destId="{4B47C860-3129-4259-B9D5-0C1BF9FF22BC}" srcOrd="0" destOrd="0" parTransId="{ED7303CC-B6A0-486A-B280-93B8DC414D7A}" sibTransId="{DF6B4C53-F828-4308-9DCF-72B527CCC2AA}"/>
    <dgm:cxn modelId="{96A6BDFE-8667-4B18-BFB3-EA96148E81B3}" srcId="{E821392A-B857-45B8-867F-2FEE87870A17}" destId="{CD92E16D-89CB-4C0F-9D06-F0B19AAB3C05}" srcOrd="0" destOrd="0" parTransId="{955E1166-1B3A-4858-B207-6C4DC394EAF5}" sibTransId="{7C4DF138-3AA3-476E-9416-DC02D14CA8A3}"/>
    <dgm:cxn modelId="{A544B7AA-EA2A-4024-B20D-0B23B3DD3B93}" type="presOf" srcId="{D0E905A5-286B-46C1-B1EA-0D5877145C4F}" destId="{59D649B3-F6E2-4B44-9252-2456F89C5CAB}" srcOrd="1" destOrd="0" presId="urn:microsoft.com/office/officeart/2005/8/layout/hProcess4"/>
    <dgm:cxn modelId="{33931995-9BD3-4B6B-99E8-03200824ED0D}" srcId="{E821392A-B857-45B8-867F-2FEE87870A17}" destId="{568EAA4E-2BE3-4CB8-9446-FA1DF8071178}" srcOrd="2" destOrd="0" parTransId="{1BFF9F6B-8B4F-4865-AC66-6CDDF560D771}" sibTransId="{19012500-12D0-457E-9033-B98BB4AC6DD2}"/>
    <dgm:cxn modelId="{1B6FF4D4-4FE5-4175-A45F-1D8E0083C139}" type="presOf" srcId="{CEE807A5-EE03-4408-8299-B8370D35DEC0}" destId="{802217AE-0168-4BFD-99E4-2DCDC31109C9}" srcOrd="0" destOrd="2" presId="urn:microsoft.com/office/officeart/2005/8/layout/hProcess4"/>
    <dgm:cxn modelId="{719F56DB-7EB1-4F7F-9CC0-8EB5D85A90CD}" srcId="{568EAA4E-2BE3-4CB8-9446-FA1DF8071178}" destId="{B33A55A2-D4C8-4976-A014-8C5F28E2428C}" srcOrd="1" destOrd="0" parTransId="{FA71C3FC-CB5A-436D-A9D8-B1B65C3D16FD}" sibTransId="{173C4DA5-CF00-40E7-AE3F-F2BF48E8634E}"/>
    <dgm:cxn modelId="{A80B9B7C-4D99-4603-BF6F-F3DBBC99E70E}" srcId="{CD92E16D-89CB-4C0F-9D06-F0B19AAB3C05}" destId="{F8AC679A-88C1-41AC-914F-56D8AFA0E5AE}" srcOrd="2" destOrd="0" parTransId="{5A1797E8-A6B9-4579-AC89-50D40FEB9E81}" sibTransId="{7FC80848-3176-4933-BA3D-7ABFDED8E80C}"/>
    <dgm:cxn modelId="{7933777A-E5DD-4DD7-B6D9-CC8E0230C6A9}" type="presOf" srcId="{EF154A3C-DF83-43D0-BDB0-A63892971692}" destId="{B4C7E030-4469-4747-8C8F-7EE183FA0BDA}" srcOrd="0" destOrd="0" presId="urn:microsoft.com/office/officeart/2005/8/layout/hProcess4"/>
    <dgm:cxn modelId="{639840ED-FBD7-4C73-91A6-59951F04C865}" type="presOf" srcId="{8AE7904D-2800-4EAE-946C-67CBEDC92738}" destId="{F60C6706-C8D6-4E18-90F5-2E06670AE053}" srcOrd="0" destOrd="2" presId="urn:microsoft.com/office/officeart/2005/8/layout/hProcess4"/>
    <dgm:cxn modelId="{3CB3F5A3-F5A5-41DC-B933-953BEEB65E21}" srcId="{CD92E16D-89CB-4C0F-9D06-F0B19AAB3C05}" destId="{E99F4FCA-B381-4ABF-82ED-73684A4B340E}" srcOrd="0" destOrd="0" parTransId="{E72B0A27-D090-4F83-A0AB-B341C7806CA2}" sibTransId="{A40901B3-D47C-4A30-9B18-3A70F5EFAC4C}"/>
    <dgm:cxn modelId="{01601611-B908-4DF1-BEC3-B4E90C889037}" type="presParOf" srcId="{85973745-FB28-4601-93A4-CB9C2132B349}" destId="{13891812-2DE3-4486-B2DA-50A3BC8BD6B4}" srcOrd="0" destOrd="0" presId="urn:microsoft.com/office/officeart/2005/8/layout/hProcess4"/>
    <dgm:cxn modelId="{02199FB2-B0DE-4033-900D-DD9A9FED2C72}" type="presParOf" srcId="{85973745-FB28-4601-93A4-CB9C2132B349}" destId="{8C2D4428-C5A9-41AD-9CB2-6F68A227EAE1}" srcOrd="1" destOrd="0" presId="urn:microsoft.com/office/officeart/2005/8/layout/hProcess4"/>
    <dgm:cxn modelId="{D6292474-565F-4013-AEAB-18DA9DE80019}" type="presParOf" srcId="{85973745-FB28-4601-93A4-CB9C2132B349}" destId="{2B9B22B4-BD66-4C34-90FB-904C936568E5}" srcOrd="2" destOrd="0" presId="urn:microsoft.com/office/officeart/2005/8/layout/hProcess4"/>
    <dgm:cxn modelId="{6047F7A7-9ACD-438C-9888-9CE74D243929}" type="presParOf" srcId="{2B9B22B4-BD66-4C34-90FB-904C936568E5}" destId="{E2E0E6BC-C714-4900-8F59-F5F7F643948A}" srcOrd="0" destOrd="0" presId="urn:microsoft.com/office/officeart/2005/8/layout/hProcess4"/>
    <dgm:cxn modelId="{6EF542A3-8975-4715-8ADC-FB5DCAB35BF7}" type="presParOf" srcId="{E2E0E6BC-C714-4900-8F59-F5F7F643948A}" destId="{B1FAA7D0-ACF2-4A12-A326-42343A983C3B}" srcOrd="0" destOrd="0" presId="urn:microsoft.com/office/officeart/2005/8/layout/hProcess4"/>
    <dgm:cxn modelId="{E7C6C76B-A4A9-4374-8A2A-31CA5390135D}" type="presParOf" srcId="{E2E0E6BC-C714-4900-8F59-F5F7F643948A}" destId="{9ECDB38B-6AA4-4A5A-9330-70080EDA38A3}" srcOrd="1" destOrd="0" presId="urn:microsoft.com/office/officeart/2005/8/layout/hProcess4"/>
    <dgm:cxn modelId="{ABA820B0-EA4D-4A92-B0E6-A3163A932491}" type="presParOf" srcId="{E2E0E6BC-C714-4900-8F59-F5F7F643948A}" destId="{72F9BE03-6CE4-4AC5-AB87-0B632C89DB4F}" srcOrd="2" destOrd="0" presId="urn:microsoft.com/office/officeart/2005/8/layout/hProcess4"/>
    <dgm:cxn modelId="{2CECC576-7F82-4C0E-9D80-BD8745F0C0E8}" type="presParOf" srcId="{E2E0E6BC-C714-4900-8F59-F5F7F643948A}" destId="{B29F040F-04BC-4E79-9717-559E03314443}" srcOrd="3" destOrd="0" presId="urn:microsoft.com/office/officeart/2005/8/layout/hProcess4"/>
    <dgm:cxn modelId="{7A55D029-FCC8-497B-AE99-7588A89DAB19}" type="presParOf" srcId="{E2E0E6BC-C714-4900-8F59-F5F7F643948A}" destId="{E77995ED-CA73-4D03-BC62-C07E2104CD17}" srcOrd="4" destOrd="0" presId="urn:microsoft.com/office/officeart/2005/8/layout/hProcess4"/>
    <dgm:cxn modelId="{C93625F5-D0CF-4B35-A73E-F7D169E181C7}" type="presParOf" srcId="{2B9B22B4-BD66-4C34-90FB-904C936568E5}" destId="{1B49DB7D-357E-4859-A5BC-0B66FEC26053}" srcOrd="1" destOrd="0" presId="urn:microsoft.com/office/officeart/2005/8/layout/hProcess4"/>
    <dgm:cxn modelId="{FDFFBD9B-92C7-4A5F-9964-288C265A86CD}" type="presParOf" srcId="{2B9B22B4-BD66-4C34-90FB-904C936568E5}" destId="{8497F10A-C6AC-41D8-B34E-14F8B1E9561D}" srcOrd="2" destOrd="0" presId="urn:microsoft.com/office/officeart/2005/8/layout/hProcess4"/>
    <dgm:cxn modelId="{BA60BE29-2F40-4564-BC83-4E0399B059EF}" type="presParOf" srcId="{8497F10A-C6AC-41D8-B34E-14F8B1E9561D}" destId="{2F08B288-07DF-42EF-B0D4-C7047B14FC6D}" srcOrd="0" destOrd="0" presId="urn:microsoft.com/office/officeart/2005/8/layout/hProcess4"/>
    <dgm:cxn modelId="{31247109-A6A0-4B9E-A4F8-FF0F664CA93F}" type="presParOf" srcId="{8497F10A-C6AC-41D8-B34E-14F8B1E9561D}" destId="{F60C6706-C8D6-4E18-90F5-2E06670AE053}" srcOrd="1" destOrd="0" presId="urn:microsoft.com/office/officeart/2005/8/layout/hProcess4"/>
    <dgm:cxn modelId="{1A10A168-688B-49B2-9937-A87E5C44AE7E}" type="presParOf" srcId="{8497F10A-C6AC-41D8-B34E-14F8B1E9561D}" destId="{65A173CE-4D67-4C00-AB66-D067BD2DDFD2}" srcOrd="2" destOrd="0" presId="urn:microsoft.com/office/officeart/2005/8/layout/hProcess4"/>
    <dgm:cxn modelId="{E74F670A-5C62-4337-AA99-E539C9C34A35}" type="presParOf" srcId="{8497F10A-C6AC-41D8-B34E-14F8B1E9561D}" destId="{B4C7E030-4469-4747-8C8F-7EE183FA0BDA}" srcOrd="3" destOrd="0" presId="urn:microsoft.com/office/officeart/2005/8/layout/hProcess4"/>
    <dgm:cxn modelId="{C2C9461A-D740-4F0C-B2C6-A538E4B15C70}" type="presParOf" srcId="{8497F10A-C6AC-41D8-B34E-14F8B1E9561D}" destId="{65107434-B57E-4721-9A1D-7E9C53060930}" srcOrd="4" destOrd="0" presId="urn:microsoft.com/office/officeart/2005/8/layout/hProcess4"/>
    <dgm:cxn modelId="{87B6E272-03C7-4F04-9AD4-DC0C1110470B}" type="presParOf" srcId="{2B9B22B4-BD66-4C34-90FB-904C936568E5}" destId="{8D491557-C38E-46CA-B46B-20FF3E5BE853}" srcOrd="3" destOrd="0" presId="urn:microsoft.com/office/officeart/2005/8/layout/hProcess4"/>
    <dgm:cxn modelId="{13E56B49-04BA-4005-9D32-BE640C1D1F25}" type="presParOf" srcId="{2B9B22B4-BD66-4C34-90FB-904C936568E5}" destId="{9F616F64-9CF1-442E-BBB4-5D20709FED3A}" srcOrd="4" destOrd="0" presId="urn:microsoft.com/office/officeart/2005/8/layout/hProcess4"/>
    <dgm:cxn modelId="{5B53D162-0DFF-4CC0-8070-C5A67F6D048F}" type="presParOf" srcId="{9F616F64-9CF1-442E-BBB4-5D20709FED3A}" destId="{96537F01-3B89-492F-BF95-E9FA7C2CA038}" srcOrd="0" destOrd="0" presId="urn:microsoft.com/office/officeart/2005/8/layout/hProcess4"/>
    <dgm:cxn modelId="{4A341AED-7F2B-4B80-B331-ED79D510A625}" type="presParOf" srcId="{9F616F64-9CF1-442E-BBB4-5D20709FED3A}" destId="{802217AE-0168-4BFD-99E4-2DCDC31109C9}" srcOrd="1" destOrd="0" presId="urn:microsoft.com/office/officeart/2005/8/layout/hProcess4"/>
    <dgm:cxn modelId="{9287DE9C-160C-465A-A2FC-DBD035F19386}" type="presParOf" srcId="{9F616F64-9CF1-442E-BBB4-5D20709FED3A}" destId="{59D649B3-F6E2-4B44-9252-2456F89C5CAB}" srcOrd="2" destOrd="0" presId="urn:microsoft.com/office/officeart/2005/8/layout/hProcess4"/>
    <dgm:cxn modelId="{07866548-9CD5-4967-B794-FEE9A09587E9}" type="presParOf" srcId="{9F616F64-9CF1-442E-BBB4-5D20709FED3A}" destId="{C2732C4E-0535-4142-BE83-5B900FC19613}" srcOrd="3" destOrd="0" presId="urn:microsoft.com/office/officeart/2005/8/layout/hProcess4"/>
    <dgm:cxn modelId="{514F126D-6422-44DC-9327-3EA91993FDFA}" type="presParOf" srcId="{9F616F64-9CF1-442E-BBB4-5D20709FED3A}" destId="{DE51C407-C5A3-475D-A138-CE3E08A876F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11827D-9874-4CB5-9ADE-F01351241018}" type="doc">
      <dgm:prSet loTypeId="urn:microsoft.com/office/officeart/2008/layout/HorizontalMultiLevelHierarchy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279059-5CCF-4A9E-A7E6-09C97AC49B2E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 vert="vert270"/>
        <a:lstStyle/>
        <a:p>
          <a:pPr algn="ctr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b="1" i="1" dirty="0" smtClean="0">
              <a:solidFill>
                <a:schemeClr val="tx1"/>
              </a:solidFill>
            </a:rPr>
            <a:t>Анализ работы Дорожной карты за учебный год</a:t>
          </a:r>
          <a:endParaRPr lang="ru-RU" dirty="0" smtClean="0">
            <a:solidFill>
              <a:schemeClr val="tx1"/>
            </a:solidFill>
          </a:endParaRPr>
        </a:p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i="1" dirty="0" smtClean="0">
              <a:solidFill>
                <a:schemeClr val="tx1"/>
              </a:solidFill>
            </a:rPr>
            <a:t>•</a:t>
          </a:r>
          <a:r>
            <a:rPr lang="ru-RU" i="0" dirty="0" smtClean="0">
              <a:solidFill>
                <a:schemeClr val="tx1"/>
              </a:solidFill>
            </a:rPr>
            <a:t>Триместровая лента времени. </a:t>
          </a:r>
        </a:p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i="0" dirty="0" smtClean="0">
              <a:solidFill>
                <a:schemeClr val="tx1"/>
              </a:solidFill>
              <a:latin typeface="Calibri"/>
            </a:rPr>
            <a:t>•</a:t>
          </a:r>
          <a:r>
            <a:rPr lang="ru-RU" i="0" dirty="0" smtClean="0">
              <a:solidFill>
                <a:schemeClr val="tx1"/>
              </a:solidFill>
            </a:rPr>
            <a:t>Реализация критериев единого образовательного пространства за 2022-2023 уч. год</a:t>
          </a:r>
        </a:p>
        <a:p>
          <a:pPr algn="l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i="0" dirty="0" smtClean="0">
              <a:solidFill>
                <a:schemeClr val="tx1"/>
              </a:solidFill>
              <a:latin typeface="Calibri"/>
            </a:rPr>
            <a:t>•</a:t>
          </a:r>
          <a:r>
            <a:rPr lang="ru-RU" i="0" dirty="0" smtClean="0">
              <a:solidFill>
                <a:schemeClr val="tx1"/>
              </a:solidFill>
            </a:rPr>
            <a:t>Закрепление внедрённых критериев единого образовательного пространства за 2023-2025 г</a:t>
          </a:r>
          <a:r>
            <a:rPr lang="ru-RU" i="1" dirty="0" smtClean="0">
              <a:solidFill>
                <a:schemeClr val="tx1"/>
              </a:solidFill>
            </a:rPr>
            <a:t>.</a:t>
          </a:r>
          <a:r>
            <a:rPr lang="ru-RU" dirty="0" smtClean="0">
              <a:solidFill>
                <a:schemeClr val="tx1"/>
              </a:solidFill>
            </a:rPr>
            <a:t> </a:t>
          </a:r>
          <a:endParaRPr lang="ru-RU" dirty="0">
            <a:solidFill>
              <a:schemeClr val="tx1"/>
            </a:solidFill>
          </a:endParaRPr>
        </a:p>
      </dgm:t>
    </dgm:pt>
    <dgm:pt modelId="{A60EBABC-4788-4FBD-B083-71A3E4257BB0}" type="parTrans" cxnId="{AD6F8EDD-EE0B-4ED9-B1DA-E18C41086C88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600"/>
            </a:spcAft>
          </a:pPr>
          <a:endParaRPr lang="ru-RU">
            <a:solidFill>
              <a:schemeClr val="tx1"/>
            </a:solidFill>
          </a:endParaRPr>
        </a:p>
      </dgm:t>
    </dgm:pt>
    <dgm:pt modelId="{46198439-1738-4247-95DB-0945B2FF8EDF}" type="sibTrans" cxnId="{AD6F8EDD-EE0B-4ED9-B1DA-E18C41086C88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600"/>
            </a:spcAft>
          </a:pPr>
          <a:endParaRPr lang="ru-RU">
            <a:solidFill>
              <a:schemeClr val="tx1"/>
            </a:solidFill>
          </a:endParaRPr>
        </a:p>
      </dgm:t>
    </dgm:pt>
    <dgm:pt modelId="{3C83A7C8-3090-4D71-B7A5-2F51B5016320}">
      <dgm:prSet phldrT="[Текст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Мониторинг за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dirty="0" smtClean="0">
              <a:solidFill>
                <a:schemeClr val="tx1"/>
              </a:solidFill>
            </a:rPr>
            <a:t>I </a:t>
          </a:r>
          <a:r>
            <a:rPr lang="ru-RU" dirty="0" smtClean="0">
              <a:solidFill>
                <a:schemeClr val="tx1"/>
              </a:solidFill>
            </a:rPr>
            <a:t>триместр</a:t>
          </a:r>
          <a:endParaRPr lang="ru-RU" dirty="0">
            <a:solidFill>
              <a:schemeClr val="tx1"/>
            </a:solidFill>
          </a:endParaRPr>
        </a:p>
      </dgm:t>
    </dgm:pt>
    <dgm:pt modelId="{ED395B76-B03B-40D3-B2AD-023204BE1439}" type="parTrans" cxnId="{205A5AA3-6230-415C-A25C-5B4B8CB8ECFC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600"/>
            </a:spcAft>
          </a:pPr>
          <a:endParaRPr lang="ru-RU">
            <a:solidFill>
              <a:schemeClr val="tx1"/>
            </a:solidFill>
          </a:endParaRPr>
        </a:p>
      </dgm:t>
    </dgm:pt>
    <dgm:pt modelId="{C52346A9-B7DC-42A8-A9EB-4E6AC16541E3}" type="sibTrans" cxnId="{205A5AA3-6230-415C-A25C-5B4B8CB8ECFC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600"/>
            </a:spcAft>
          </a:pPr>
          <a:endParaRPr lang="ru-RU">
            <a:solidFill>
              <a:schemeClr val="tx1"/>
            </a:solidFill>
          </a:endParaRPr>
        </a:p>
      </dgm:t>
    </dgm:pt>
    <dgm:pt modelId="{2D19A3E3-07DA-4748-9BFB-84B5FED48DE8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Мониторинг за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dirty="0" smtClean="0">
              <a:solidFill>
                <a:schemeClr val="tx1"/>
              </a:solidFill>
            </a:rPr>
            <a:t>II </a:t>
          </a:r>
          <a:r>
            <a:rPr lang="ru-RU" dirty="0" smtClean="0">
              <a:solidFill>
                <a:schemeClr val="tx1"/>
              </a:solidFill>
            </a:rPr>
            <a:t>триместр</a:t>
          </a:r>
        </a:p>
      </dgm:t>
    </dgm:pt>
    <dgm:pt modelId="{A729CE05-5E56-463D-9045-1860C8D9DB76}" type="parTrans" cxnId="{014240F0-2615-47EE-BAC1-2A1E63887FCF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600"/>
            </a:spcAft>
          </a:pPr>
          <a:endParaRPr lang="ru-RU">
            <a:solidFill>
              <a:schemeClr val="tx1"/>
            </a:solidFill>
          </a:endParaRPr>
        </a:p>
      </dgm:t>
    </dgm:pt>
    <dgm:pt modelId="{7E0DAE44-1BCB-414C-A448-62978505562F}" type="sibTrans" cxnId="{014240F0-2615-47EE-BAC1-2A1E63887FCF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600"/>
            </a:spcAft>
          </a:pPr>
          <a:endParaRPr lang="ru-RU">
            <a:solidFill>
              <a:schemeClr val="tx1"/>
            </a:solidFill>
          </a:endParaRPr>
        </a:p>
      </dgm:t>
    </dgm:pt>
    <dgm:pt modelId="{560462F7-99F5-4196-8F5C-4FD5233DA023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dirty="0" smtClean="0">
              <a:solidFill>
                <a:schemeClr val="tx1"/>
              </a:solidFill>
            </a:rPr>
            <a:t>Мониторинг за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dirty="0" smtClean="0">
              <a:solidFill>
                <a:schemeClr val="tx1"/>
              </a:solidFill>
            </a:rPr>
            <a:t>III </a:t>
          </a:r>
          <a:r>
            <a:rPr lang="ru-RU" dirty="0" smtClean="0">
              <a:solidFill>
                <a:schemeClr val="tx1"/>
              </a:solidFill>
            </a:rPr>
            <a:t>триместр</a:t>
          </a:r>
          <a:endParaRPr lang="ru-RU" dirty="0">
            <a:solidFill>
              <a:schemeClr val="tx1"/>
            </a:solidFill>
          </a:endParaRPr>
        </a:p>
      </dgm:t>
    </dgm:pt>
    <dgm:pt modelId="{507527A8-CFF0-4B87-9103-8F7DCCCF020B}" type="parTrans" cxnId="{2FBA7253-7C6D-487B-9D94-7BF6EADE6207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600"/>
            </a:spcAft>
          </a:pPr>
          <a:endParaRPr lang="ru-RU">
            <a:solidFill>
              <a:schemeClr val="tx1"/>
            </a:solidFill>
          </a:endParaRPr>
        </a:p>
      </dgm:t>
    </dgm:pt>
    <dgm:pt modelId="{1723130D-0134-4C98-8FCC-1A381459936A}" type="sibTrans" cxnId="{2FBA7253-7C6D-487B-9D94-7BF6EADE6207}">
      <dgm:prSet/>
      <dgm:spPr/>
      <dgm:t>
        <a:bodyPr/>
        <a:lstStyle/>
        <a:p>
          <a:pPr>
            <a:lnSpc>
              <a:spcPct val="114000"/>
            </a:lnSpc>
            <a:spcBef>
              <a:spcPts val="0"/>
            </a:spcBef>
            <a:spcAft>
              <a:spcPts val="600"/>
            </a:spcAft>
          </a:pPr>
          <a:endParaRPr lang="ru-RU">
            <a:solidFill>
              <a:schemeClr val="tx1"/>
            </a:solidFill>
          </a:endParaRPr>
        </a:p>
      </dgm:t>
    </dgm:pt>
    <dgm:pt modelId="{1AD4B779-EE7A-469F-BDD9-3A80076285BC}" type="pres">
      <dgm:prSet presAssocID="{CA11827D-9874-4CB5-9ADE-F01351241018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26BEF6-B194-489E-8C7D-164A4763D137}" type="pres">
      <dgm:prSet presAssocID="{11279059-5CCF-4A9E-A7E6-09C97AC49B2E}" presName="root1" presStyleCnt="0"/>
      <dgm:spPr/>
    </dgm:pt>
    <dgm:pt modelId="{60ECA770-177D-447F-9EE1-084815D617EA}" type="pres">
      <dgm:prSet presAssocID="{11279059-5CCF-4A9E-A7E6-09C97AC49B2E}" presName="LevelOneTextNode" presStyleLbl="node0" presStyleIdx="0" presStyleCnt="1" custScaleX="596127" custScaleY="108897" custLinFactNeighborX="266" custLinFactNeighborY="-1201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4654D6-38ED-4035-927D-9F470508B90C}" type="pres">
      <dgm:prSet presAssocID="{11279059-5CCF-4A9E-A7E6-09C97AC49B2E}" presName="level2hierChild" presStyleCnt="0"/>
      <dgm:spPr/>
    </dgm:pt>
    <dgm:pt modelId="{F66FCCAF-7780-45EC-A072-B933164C2DBC}" type="pres">
      <dgm:prSet presAssocID="{ED395B76-B03B-40D3-B2AD-023204BE1439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AC1CA50A-A230-4E4E-B487-056A7209A46E}" type="pres">
      <dgm:prSet presAssocID="{ED395B76-B03B-40D3-B2AD-023204BE1439}" presName="connTx" presStyleLbl="parChTrans1D2" presStyleIdx="0" presStyleCnt="3"/>
      <dgm:spPr/>
      <dgm:t>
        <a:bodyPr/>
        <a:lstStyle/>
        <a:p>
          <a:endParaRPr lang="ru-RU"/>
        </a:p>
      </dgm:t>
    </dgm:pt>
    <dgm:pt modelId="{BC199871-5F78-425C-99C4-D2A922C270D9}" type="pres">
      <dgm:prSet presAssocID="{3C83A7C8-3090-4D71-B7A5-2F51B5016320}" presName="root2" presStyleCnt="0"/>
      <dgm:spPr/>
    </dgm:pt>
    <dgm:pt modelId="{45AE2206-6635-41C8-BFFF-905A2F49CD81}" type="pres">
      <dgm:prSet presAssocID="{3C83A7C8-3090-4D71-B7A5-2F51B5016320}" presName="LevelTwoTextNode" presStyleLbl="node2" presStyleIdx="0" presStyleCnt="3" custLinFactY="-100000" custLinFactNeighborX="-97" custLinFactNeighborY="-1437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1AAE4A-9282-4A2C-B34F-FBD4E4B40377}" type="pres">
      <dgm:prSet presAssocID="{3C83A7C8-3090-4D71-B7A5-2F51B5016320}" presName="level3hierChild" presStyleCnt="0"/>
      <dgm:spPr/>
    </dgm:pt>
    <dgm:pt modelId="{45B7D2CB-62BF-4255-B237-7CB72D2B5C54}" type="pres">
      <dgm:prSet presAssocID="{A729CE05-5E56-463D-9045-1860C8D9DB76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04727CD8-0FFF-405A-B896-5307B40A2F60}" type="pres">
      <dgm:prSet presAssocID="{A729CE05-5E56-463D-9045-1860C8D9DB76}" presName="connTx" presStyleLbl="parChTrans1D2" presStyleIdx="1" presStyleCnt="3"/>
      <dgm:spPr/>
      <dgm:t>
        <a:bodyPr/>
        <a:lstStyle/>
        <a:p>
          <a:endParaRPr lang="ru-RU"/>
        </a:p>
      </dgm:t>
    </dgm:pt>
    <dgm:pt modelId="{A88FC54A-1E7D-408E-8BFA-6B9ACDBC2FF5}" type="pres">
      <dgm:prSet presAssocID="{2D19A3E3-07DA-4748-9BFB-84B5FED48DE8}" presName="root2" presStyleCnt="0"/>
      <dgm:spPr/>
    </dgm:pt>
    <dgm:pt modelId="{094A682A-E761-449A-933B-A7270BF4AF19}" type="pres">
      <dgm:prSet presAssocID="{2D19A3E3-07DA-4748-9BFB-84B5FED48DE8}" presName="LevelTwoTextNode" presStyleLbl="node2" presStyleIdx="1" presStyleCnt="3" custLinFactNeighborX="-97" custLinFactNeighborY="-620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D81705-1E90-4A0A-BF3D-D72A37F6F9CF}" type="pres">
      <dgm:prSet presAssocID="{2D19A3E3-07DA-4748-9BFB-84B5FED48DE8}" presName="level3hierChild" presStyleCnt="0"/>
      <dgm:spPr/>
    </dgm:pt>
    <dgm:pt modelId="{6227FBBA-4A45-4F75-8EFE-E1713FCEF8EC}" type="pres">
      <dgm:prSet presAssocID="{507527A8-CFF0-4B87-9103-8F7DCCCF020B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AEA9DC7B-FEC5-4D6A-9123-4DF6462BD116}" type="pres">
      <dgm:prSet presAssocID="{507527A8-CFF0-4B87-9103-8F7DCCCF020B}" presName="connTx" presStyleLbl="parChTrans1D2" presStyleIdx="2" presStyleCnt="3"/>
      <dgm:spPr/>
      <dgm:t>
        <a:bodyPr/>
        <a:lstStyle/>
        <a:p>
          <a:endParaRPr lang="ru-RU"/>
        </a:p>
      </dgm:t>
    </dgm:pt>
    <dgm:pt modelId="{A49027F8-5F30-4B34-92AF-5BD74E6F2087}" type="pres">
      <dgm:prSet presAssocID="{560462F7-99F5-4196-8F5C-4FD5233DA023}" presName="root2" presStyleCnt="0"/>
      <dgm:spPr/>
    </dgm:pt>
    <dgm:pt modelId="{8CFA19DB-00B0-4AD9-9118-656E2E13917D}" type="pres">
      <dgm:prSet presAssocID="{560462F7-99F5-4196-8F5C-4FD5233DA023}" presName="LevelTwoTextNode" presStyleLbl="node2" presStyleIdx="2" presStyleCnt="3" custLinFactY="18476" custLinFactNeighborX="-1035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FA4313-6388-42CC-A09E-334D630A29FD}" type="pres">
      <dgm:prSet presAssocID="{560462F7-99F5-4196-8F5C-4FD5233DA023}" presName="level3hierChild" presStyleCnt="0"/>
      <dgm:spPr/>
    </dgm:pt>
  </dgm:ptLst>
  <dgm:cxnLst>
    <dgm:cxn modelId="{1ABDDB65-F509-4C64-B4B7-105C810F75DF}" type="presOf" srcId="{3C83A7C8-3090-4D71-B7A5-2F51B5016320}" destId="{45AE2206-6635-41C8-BFFF-905A2F49CD81}" srcOrd="0" destOrd="0" presId="urn:microsoft.com/office/officeart/2008/layout/HorizontalMultiLevelHierarchy"/>
    <dgm:cxn modelId="{0EB1FD5E-DF87-464D-97E4-5E46C925F30D}" type="presOf" srcId="{11279059-5CCF-4A9E-A7E6-09C97AC49B2E}" destId="{60ECA770-177D-447F-9EE1-084815D617EA}" srcOrd="0" destOrd="0" presId="urn:microsoft.com/office/officeart/2008/layout/HorizontalMultiLevelHierarchy"/>
    <dgm:cxn modelId="{9FC8A76B-A5DD-4BDF-B18F-BBF1662B759F}" type="presOf" srcId="{507527A8-CFF0-4B87-9103-8F7DCCCF020B}" destId="{6227FBBA-4A45-4F75-8EFE-E1713FCEF8EC}" srcOrd="0" destOrd="0" presId="urn:microsoft.com/office/officeart/2008/layout/HorizontalMultiLevelHierarchy"/>
    <dgm:cxn modelId="{F0A3BE6D-00E3-430E-8774-24CA6B7B737E}" type="presOf" srcId="{560462F7-99F5-4196-8F5C-4FD5233DA023}" destId="{8CFA19DB-00B0-4AD9-9118-656E2E13917D}" srcOrd="0" destOrd="0" presId="urn:microsoft.com/office/officeart/2008/layout/HorizontalMultiLevelHierarchy"/>
    <dgm:cxn modelId="{AD6F8EDD-EE0B-4ED9-B1DA-E18C41086C88}" srcId="{CA11827D-9874-4CB5-9ADE-F01351241018}" destId="{11279059-5CCF-4A9E-A7E6-09C97AC49B2E}" srcOrd="0" destOrd="0" parTransId="{A60EBABC-4788-4FBD-B083-71A3E4257BB0}" sibTransId="{46198439-1738-4247-95DB-0945B2FF8EDF}"/>
    <dgm:cxn modelId="{D51DEADE-F069-44B3-8D1D-16A20C0C8016}" type="presOf" srcId="{ED395B76-B03B-40D3-B2AD-023204BE1439}" destId="{AC1CA50A-A230-4E4E-B487-056A7209A46E}" srcOrd="1" destOrd="0" presId="urn:microsoft.com/office/officeart/2008/layout/HorizontalMultiLevelHierarchy"/>
    <dgm:cxn modelId="{652EA757-D059-4751-ADD1-3B65CB8C6A6F}" type="presOf" srcId="{507527A8-CFF0-4B87-9103-8F7DCCCF020B}" destId="{AEA9DC7B-FEC5-4D6A-9123-4DF6462BD116}" srcOrd="1" destOrd="0" presId="urn:microsoft.com/office/officeart/2008/layout/HorizontalMultiLevelHierarchy"/>
    <dgm:cxn modelId="{157347B7-186C-4045-99ED-D648E0DF6180}" type="presOf" srcId="{A729CE05-5E56-463D-9045-1860C8D9DB76}" destId="{45B7D2CB-62BF-4255-B237-7CB72D2B5C54}" srcOrd="0" destOrd="0" presId="urn:microsoft.com/office/officeart/2008/layout/HorizontalMultiLevelHierarchy"/>
    <dgm:cxn modelId="{8FFEF2D5-D169-4A80-B164-F07023570E2B}" type="presOf" srcId="{ED395B76-B03B-40D3-B2AD-023204BE1439}" destId="{F66FCCAF-7780-45EC-A072-B933164C2DBC}" srcOrd="0" destOrd="0" presId="urn:microsoft.com/office/officeart/2008/layout/HorizontalMultiLevelHierarchy"/>
    <dgm:cxn modelId="{D7235755-3AF2-4489-8EF8-86FB319656A9}" type="presOf" srcId="{CA11827D-9874-4CB5-9ADE-F01351241018}" destId="{1AD4B779-EE7A-469F-BDD9-3A80076285BC}" srcOrd="0" destOrd="0" presId="urn:microsoft.com/office/officeart/2008/layout/HorizontalMultiLevelHierarchy"/>
    <dgm:cxn modelId="{D3709A98-6682-4DDD-9209-5673ABAB8A03}" type="presOf" srcId="{A729CE05-5E56-463D-9045-1860C8D9DB76}" destId="{04727CD8-0FFF-405A-B896-5307B40A2F60}" srcOrd="1" destOrd="0" presId="urn:microsoft.com/office/officeart/2008/layout/HorizontalMultiLevelHierarchy"/>
    <dgm:cxn modelId="{2FBA7253-7C6D-487B-9D94-7BF6EADE6207}" srcId="{11279059-5CCF-4A9E-A7E6-09C97AC49B2E}" destId="{560462F7-99F5-4196-8F5C-4FD5233DA023}" srcOrd="2" destOrd="0" parTransId="{507527A8-CFF0-4B87-9103-8F7DCCCF020B}" sibTransId="{1723130D-0134-4C98-8FCC-1A381459936A}"/>
    <dgm:cxn modelId="{014240F0-2615-47EE-BAC1-2A1E63887FCF}" srcId="{11279059-5CCF-4A9E-A7E6-09C97AC49B2E}" destId="{2D19A3E3-07DA-4748-9BFB-84B5FED48DE8}" srcOrd="1" destOrd="0" parTransId="{A729CE05-5E56-463D-9045-1860C8D9DB76}" sibTransId="{7E0DAE44-1BCB-414C-A448-62978505562F}"/>
    <dgm:cxn modelId="{EE08DCEE-13A8-4BE9-BCF9-F086B35C3BE0}" type="presOf" srcId="{2D19A3E3-07DA-4748-9BFB-84B5FED48DE8}" destId="{094A682A-E761-449A-933B-A7270BF4AF19}" srcOrd="0" destOrd="0" presId="urn:microsoft.com/office/officeart/2008/layout/HorizontalMultiLevelHierarchy"/>
    <dgm:cxn modelId="{205A5AA3-6230-415C-A25C-5B4B8CB8ECFC}" srcId="{11279059-5CCF-4A9E-A7E6-09C97AC49B2E}" destId="{3C83A7C8-3090-4D71-B7A5-2F51B5016320}" srcOrd="0" destOrd="0" parTransId="{ED395B76-B03B-40D3-B2AD-023204BE1439}" sibTransId="{C52346A9-B7DC-42A8-A9EB-4E6AC16541E3}"/>
    <dgm:cxn modelId="{FD3DAC28-67BD-4E2F-BB9A-D1A34848288B}" type="presParOf" srcId="{1AD4B779-EE7A-469F-BDD9-3A80076285BC}" destId="{8226BEF6-B194-489E-8C7D-164A4763D137}" srcOrd="0" destOrd="0" presId="urn:microsoft.com/office/officeart/2008/layout/HorizontalMultiLevelHierarchy"/>
    <dgm:cxn modelId="{A5CF7AAC-8601-4751-A786-AAAE26738A8C}" type="presParOf" srcId="{8226BEF6-B194-489E-8C7D-164A4763D137}" destId="{60ECA770-177D-447F-9EE1-084815D617EA}" srcOrd="0" destOrd="0" presId="urn:microsoft.com/office/officeart/2008/layout/HorizontalMultiLevelHierarchy"/>
    <dgm:cxn modelId="{5A42B342-B992-4C1B-989D-952BAD0D81D5}" type="presParOf" srcId="{8226BEF6-B194-489E-8C7D-164A4763D137}" destId="{DA4654D6-38ED-4035-927D-9F470508B90C}" srcOrd="1" destOrd="0" presId="urn:microsoft.com/office/officeart/2008/layout/HorizontalMultiLevelHierarchy"/>
    <dgm:cxn modelId="{52DFC73D-0FB1-4BE7-BC91-01FC78F2CE7C}" type="presParOf" srcId="{DA4654D6-38ED-4035-927D-9F470508B90C}" destId="{F66FCCAF-7780-45EC-A072-B933164C2DBC}" srcOrd="0" destOrd="0" presId="urn:microsoft.com/office/officeart/2008/layout/HorizontalMultiLevelHierarchy"/>
    <dgm:cxn modelId="{CF0AEB4F-E54E-47D0-9B63-550FD04C86E4}" type="presParOf" srcId="{F66FCCAF-7780-45EC-A072-B933164C2DBC}" destId="{AC1CA50A-A230-4E4E-B487-056A7209A46E}" srcOrd="0" destOrd="0" presId="urn:microsoft.com/office/officeart/2008/layout/HorizontalMultiLevelHierarchy"/>
    <dgm:cxn modelId="{E9D37DAB-FE2C-4B58-A071-1370B4A1254C}" type="presParOf" srcId="{DA4654D6-38ED-4035-927D-9F470508B90C}" destId="{BC199871-5F78-425C-99C4-D2A922C270D9}" srcOrd="1" destOrd="0" presId="urn:microsoft.com/office/officeart/2008/layout/HorizontalMultiLevelHierarchy"/>
    <dgm:cxn modelId="{3E8DEFE7-9413-4DB5-B1D1-4859035F719E}" type="presParOf" srcId="{BC199871-5F78-425C-99C4-D2A922C270D9}" destId="{45AE2206-6635-41C8-BFFF-905A2F49CD81}" srcOrd="0" destOrd="0" presId="urn:microsoft.com/office/officeart/2008/layout/HorizontalMultiLevelHierarchy"/>
    <dgm:cxn modelId="{862A4E67-6A86-44C4-AB3D-AC9BFE860015}" type="presParOf" srcId="{BC199871-5F78-425C-99C4-D2A922C270D9}" destId="{9F1AAE4A-9282-4A2C-B34F-FBD4E4B40377}" srcOrd="1" destOrd="0" presId="urn:microsoft.com/office/officeart/2008/layout/HorizontalMultiLevelHierarchy"/>
    <dgm:cxn modelId="{AD044F57-54E6-4D07-BA88-D2BBB8129A1C}" type="presParOf" srcId="{DA4654D6-38ED-4035-927D-9F470508B90C}" destId="{45B7D2CB-62BF-4255-B237-7CB72D2B5C54}" srcOrd="2" destOrd="0" presId="urn:microsoft.com/office/officeart/2008/layout/HorizontalMultiLevelHierarchy"/>
    <dgm:cxn modelId="{39D4C940-1934-4F4A-A971-9BB2F546FBAF}" type="presParOf" srcId="{45B7D2CB-62BF-4255-B237-7CB72D2B5C54}" destId="{04727CD8-0FFF-405A-B896-5307B40A2F60}" srcOrd="0" destOrd="0" presId="urn:microsoft.com/office/officeart/2008/layout/HorizontalMultiLevelHierarchy"/>
    <dgm:cxn modelId="{D94E0D62-F21C-4C65-8BBC-BA58A04AE860}" type="presParOf" srcId="{DA4654D6-38ED-4035-927D-9F470508B90C}" destId="{A88FC54A-1E7D-408E-8BFA-6B9ACDBC2FF5}" srcOrd="3" destOrd="0" presId="urn:microsoft.com/office/officeart/2008/layout/HorizontalMultiLevelHierarchy"/>
    <dgm:cxn modelId="{5C61339E-BC0A-4AE4-A08E-C158E7FD2B71}" type="presParOf" srcId="{A88FC54A-1E7D-408E-8BFA-6B9ACDBC2FF5}" destId="{094A682A-E761-449A-933B-A7270BF4AF19}" srcOrd="0" destOrd="0" presId="urn:microsoft.com/office/officeart/2008/layout/HorizontalMultiLevelHierarchy"/>
    <dgm:cxn modelId="{2BA22DF6-EB90-4261-9667-DDF17111956D}" type="presParOf" srcId="{A88FC54A-1E7D-408E-8BFA-6B9ACDBC2FF5}" destId="{42D81705-1E90-4A0A-BF3D-D72A37F6F9CF}" srcOrd="1" destOrd="0" presId="urn:microsoft.com/office/officeart/2008/layout/HorizontalMultiLevelHierarchy"/>
    <dgm:cxn modelId="{7B264710-BC53-401D-B6F8-59259A946E90}" type="presParOf" srcId="{DA4654D6-38ED-4035-927D-9F470508B90C}" destId="{6227FBBA-4A45-4F75-8EFE-E1713FCEF8EC}" srcOrd="4" destOrd="0" presId="urn:microsoft.com/office/officeart/2008/layout/HorizontalMultiLevelHierarchy"/>
    <dgm:cxn modelId="{09C51A39-2739-4D28-B10B-3C8367A33C21}" type="presParOf" srcId="{6227FBBA-4A45-4F75-8EFE-E1713FCEF8EC}" destId="{AEA9DC7B-FEC5-4D6A-9123-4DF6462BD116}" srcOrd="0" destOrd="0" presId="urn:microsoft.com/office/officeart/2008/layout/HorizontalMultiLevelHierarchy"/>
    <dgm:cxn modelId="{A41FAE12-2BE8-40FC-9D19-EDC0FBE131BF}" type="presParOf" srcId="{DA4654D6-38ED-4035-927D-9F470508B90C}" destId="{A49027F8-5F30-4B34-92AF-5BD74E6F2087}" srcOrd="5" destOrd="0" presId="urn:microsoft.com/office/officeart/2008/layout/HorizontalMultiLevelHierarchy"/>
    <dgm:cxn modelId="{DF423767-C80E-4882-9305-A75D11E3E6F7}" type="presParOf" srcId="{A49027F8-5F30-4B34-92AF-5BD74E6F2087}" destId="{8CFA19DB-00B0-4AD9-9118-656E2E13917D}" srcOrd="0" destOrd="0" presId="urn:microsoft.com/office/officeart/2008/layout/HorizontalMultiLevelHierarchy"/>
    <dgm:cxn modelId="{40B87A01-96F2-4FE4-9350-BFC1EAD8EEAB}" type="presParOf" srcId="{A49027F8-5F30-4B34-92AF-5BD74E6F2087}" destId="{9FFA4313-6388-42CC-A09E-334D630A29F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21392A-B857-45B8-867F-2FEE87870A17}" type="doc">
      <dgm:prSet loTypeId="urn:microsoft.com/office/officeart/2005/8/layout/hProcess4" loCatId="process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D92E16D-89CB-4C0F-9D06-F0B19AAB3C05}">
      <dgm:prSet phldrT="[Текст]"/>
      <dgm:spPr/>
      <dgm:t>
        <a:bodyPr/>
        <a:lstStyle/>
        <a:p>
          <a:r>
            <a:rPr lang="ru-RU" dirty="0" smtClean="0"/>
            <a:t>Декабрь</a:t>
          </a:r>
          <a:endParaRPr lang="ru-RU" dirty="0"/>
        </a:p>
      </dgm:t>
    </dgm:pt>
    <dgm:pt modelId="{955E1166-1B3A-4858-B207-6C4DC394EAF5}" type="parTrans" cxnId="{96A6BDFE-8667-4B18-BFB3-EA96148E81B3}">
      <dgm:prSet/>
      <dgm:spPr/>
      <dgm:t>
        <a:bodyPr/>
        <a:lstStyle/>
        <a:p>
          <a:endParaRPr lang="ru-RU"/>
        </a:p>
      </dgm:t>
    </dgm:pt>
    <dgm:pt modelId="{7C4DF138-3AA3-476E-9416-DC02D14CA8A3}" type="sibTrans" cxnId="{96A6BDFE-8667-4B18-BFB3-EA96148E81B3}">
      <dgm:prSet/>
      <dgm:spPr/>
      <dgm:t>
        <a:bodyPr/>
        <a:lstStyle/>
        <a:p>
          <a:endParaRPr lang="ru-RU"/>
        </a:p>
      </dgm:t>
    </dgm:pt>
    <dgm:pt modelId="{E99F4FCA-B381-4ABF-82ED-73684A4B340E}">
      <dgm:prSet phldrT="[Текст]"/>
      <dgm:spPr/>
      <dgm:t>
        <a:bodyPr/>
        <a:lstStyle/>
        <a:p>
          <a:r>
            <a:rPr lang="ru-RU" dirty="0" smtClean="0"/>
            <a:t>Мероприятие</a:t>
          </a:r>
          <a:endParaRPr lang="ru-RU" dirty="0"/>
        </a:p>
      </dgm:t>
    </dgm:pt>
    <dgm:pt modelId="{E72B0A27-D090-4F83-A0AB-B341C7806CA2}" type="parTrans" cxnId="{3CB3F5A3-F5A5-41DC-B933-953BEEB65E21}">
      <dgm:prSet/>
      <dgm:spPr/>
      <dgm:t>
        <a:bodyPr/>
        <a:lstStyle/>
        <a:p>
          <a:endParaRPr lang="ru-RU"/>
        </a:p>
      </dgm:t>
    </dgm:pt>
    <dgm:pt modelId="{A40901B3-D47C-4A30-9B18-3A70F5EFAC4C}" type="sibTrans" cxnId="{3CB3F5A3-F5A5-41DC-B933-953BEEB65E21}">
      <dgm:prSet/>
      <dgm:spPr/>
      <dgm:t>
        <a:bodyPr/>
        <a:lstStyle/>
        <a:p>
          <a:endParaRPr lang="ru-RU"/>
        </a:p>
      </dgm:t>
    </dgm:pt>
    <dgm:pt modelId="{EF154A3C-DF83-43D0-BDB0-A63892971692}">
      <dgm:prSet phldrT="[Текст]"/>
      <dgm:spPr/>
      <dgm:t>
        <a:bodyPr/>
        <a:lstStyle/>
        <a:p>
          <a:r>
            <a:rPr lang="ru-RU" dirty="0" smtClean="0"/>
            <a:t>Январь</a:t>
          </a:r>
          <a:endParaRPr lang="ru-RU" dirty="0"/>
        </a:p>
      </dgm:t>
    </dgm:pt>
    <dgm:pt modelId="{7CA91F8B-9142-4FBE-B020-D6323CDB7168}" type="parTrans" cxnId="{69F980C6-94C0-43DC-AEDC-8BDEED5FAB6F}">
      <dgm:prSet/>
      <dgm:spPr/>
      <dgm:t>
        <a:bodyPr/>
        <a:lstStyle/>
        <a:p>
          <a:endParaRPr lang="ru-RU"/>
        </a:p>
      </dgm:t>
    </dgm:pt>
    <dgm:pt modelId="{E36587DD-245F-4753-947E-A304FF396BAC}" type="sibTrans" cxnId="{69F980C6-94C0-43DC-AEDC-8BDEED5FAB6F}">
      <dgm:prSet/>
      <dgm:spPr/>
      <dgm:t>
        <a:bodyPr/>
        <a:lstStyle/>
        <a:p>
          <a:endParaRPr lang="ru-RU"/>
        </a:p>
      </dgm:t>
    </dgm:pt>
    <dgm:pt modelId="{4B47C860-3129-4259-B9D5-0C1BF9FF22BC}">
      <dgm:prSet phldrT="[Текст]"/>
      <dgm:spPr/>
      <dgm:t>
        <a:bodyPr/>
        <a:lstStyle/>
        <a:p>
          <a:r>
            <a:rPr lang="ru-RU" dirty="0" smtClean="0"/>
            <a:t>Мероприятия</a:t>
          </a:r>
          <a:endParaRPr lang="ru-RU" dirty="0"/>
        </a:p>
      </dgm:t>
    </dgm:pt>
    <dgm:pt modelId="{ED7303CC-B6A0-486A-B280-93B8DC414D7A}" type="parTrans" cxnId="{E9FD6BEC-87D5-4964-9354-87F711B17C00}">
      <dgm:prSet/>
      <dgm:spPr/>
      <dgm:t>
        <a:bodyPr/>
        <a:lstStyle/>
        <a:p>
          <a:endParaRPr lang="ru-RU"/>
        </a:p>
      </dgm:t>
    </dgm:pt>
    <dgm:pt modelId="{DF6B4C53-F828-4308-9DCF-72B527CCC2AA}" type="sibTrans" cxnId="{E9FD6BEC-87D5-4964-9354-87F711B17C00}">
      <dgm:prSet/>
      <dgm:spPr/>
      <dgm:t>
        <a:bodyPr/>
        <a:lstStyle/>
        <a:p>
          <a:endParaRPr lang="ru-RU"/>
        </a:p>
      </dgm:t>
    </dgm:pt>
    <dgm:pt modelId="{568EAA4E-2BE3-4CB8-9446-FA1DF8071178}">
      <dgm:prSet phldrT="[Текст]"/>
      <dgm:spPr/>
      <dgm:t>
        <a:bodyPr/>
        <a:lstStyle/>
        <a:p>
          <a:r>
            <a:rPr lang="ru-RU" dirty="0" smtClean="0"/>
            <a:t>Февраль</a:t>
          </a:r>
          <a:endParaRPr lang="ru-RU" dirty="0"/>
        </a:p>
      </dgm:t>
    </dgm:pt>
    <dgm:pt modelId="{1BFF9F6B-8B4F-4865-AC66-6CDDF560D771}" type="parTrans" cxnId="{33931995-9BD3-4B6B-99E8-03200824ED0D}">
      <dgm:prSet/>
      <dgm:spPr/>
      <dgm:t>
        <a:bodyPr/>
        <a:lstStyle/>
        <a:p>
          <a:endParaRPr lang="ru-RU"/>
        </a:p>
      </dgm:t>
    </dgm:pt>
    <dgm:pt modelId="{19012500-12D0-457E-9033-B98BB4AC6DD2}" type="sibTrans" cxnId="{33931995-9BD3-4B6B-99E8-03200824ED0D}">
      <dgm:prSet/>
      <dgm:spPr/>
      <dgm:t>
        <a:bodyPr/>
        <a:lstStyle/>
        <a:p>
          <a:endParaRPr lang="ru-RU"/>
        </a:p>
      </dgm:t>
    </dgm:pt>
    <dgm:pt modelId="{D0E905A5-286B-46C1-B1EA-0D5877145C4F}">
      <dgm:prSet phldrT="[Текст]"/>
      <dgm:spPr/>
      <dgm:t>
        <a:bodyPr/>
        <a:lstStyle/>
        <a:p>
          <a:r>
            <a:rPr lang="ru-RU" dirty="0" smtClean="0"/>
            <a:t>Мероприятия</a:t>
          </a:r>
          <a:endParaRPr lang="ru-RU" dirty="0"/>
        </a:p>
      </dgm:t>
    </dgm:pt>
    <dgm:pt modelId="{F75E9D5B-E44E-4912-85B2-998CBA16ED5B}" type="parTrans" cxnId="{C113B626-79FC-435C-A753-F675BBB71665}">
      <dgm:prSet/>
      <dgm:spPr/>
      <dgm:t>
        <a:bodyPr/>
        <a:lstStyle/>
        <a:p>
          <a:endParaRPr lang="ru-RU"/>
        </a:p>
      </dgm:t>
    </dgm:pt>
    <dgm:pt modelId="{DA22E6C4-6AB0-4911-AA22-6846C52FD984}" type="sibTrans" cxnId="{C113B626-79FC-435C-A753-F675BBB71665}">
      <dgm:prSet/>
      <dgm:spPr/>
      <dgm:t>
        <a:bodyPr/>
        <a:lstStyle/>
        <a:p>
          <a:endParaRPr lang="ru-RU"/>
        </a:p>
      </dgm:t>
    </dgm:pt>
    <dgm:pt modelId="{0981F6A9-CC18-45C7-8652-EB68B4C44925}">
      <dgm:prSet phldrT="[Текст]"/>
      <dgm:spPr/>
      <dgm:t>
        <a:bodyPr/>
        <a:lstStyle/>
        <a:p>
          <a:r>
            <a:rPr lang="ru-RU" dirty="0" smtClean="0"/>
            <a:t>Участие</a:t>
          </a:r>
          <a:endParaRPr lang="ru-RU" dirty="0"/>
        </a:p>
      </dgm:t>
    </dgm:pt>
    <dgm:pt modelId="{47EB596A-3A05-4413-A746-1A5D818AA275}" type="parTrans" cxnId="{844BF6DD-11EA-45F4-BD51-CBA889086E0E}">
      <dgm:prSet/>
      <dgm:spPr/>
      <dgm:t>
        <a:bodyPr/>
        <a:lstStyle/>
        <a:p>
          <a:endParaRPr lang="ru-RU"/>
        </a:p>
      </dgm:t>
    </dgm:pt>
    <dgm:pt modelId="{120040E2-D023-45BE-A327-62EFFFD9954B}" type="sibTrans" cxnId="{844BF6DD-11EA-45F4-BD51-CBA889086E0E}">
      <dgm:prSet/>
      <dgm:spPr/>
      <dgm:t>
        <a:bodyPr/>
        <a:lstStyle/>
        <a:p>
          <a:endParaRPr lang="ru-RU"/>
        </a:p>
      </dgm:t>
    </dgm:pt>
    <dgm:pt modelId="{6F100929-66BB-458F-9E75-D22CA54E3289}">
      <dgm:prSet phldrT="[Текст]"/>
      <dgm:spPr/>
      <dgm:t>
        <a:bodyPr/>
        <a:lstStyle/>
        <a:p>
          <a:r>
            <a:rPr lang="ru-RU" dirty="0" smtClean="0"/>
            <a:t>Внедрение</a:t>
          </a:r>
          <a:endParaRPr lang="ru-RU" dirty="0"/>
        </a:p>
      </dgm:t>
    </dgm:pt>
    <dgm:pt modelId="{E352BB41-9160-4D3F-A61D-DAAA1DC0CD68}" type="parTrans" cxnId="{79E3AC73-4D34-41E0-A420-6AF4950254AA}">
      <dgm:prSet/>
      <dgm:spPr/>
      <dgm:t>
        <a:bodyPr/>
        <a:lstStyle/>
        <a:p>
          <a:endParaRPr lang="ru-RU"/>
        </a:p>
      </dgm:t>
    </dgm:pt>
    <dgm:pt modelId="{4ED8FDC3-EC89-4C91-97E9-F3249AFAE96D}" type="sibTrans" cxnId="{79E3AC73-4D34-41E0-A420-6AF4950254AA}">
      <dgm:prSet/>
      <dgm:spPr/>
      <dgm:t>
        <a:bodyPr/>
        <a:lstStyle/>
        <a:p>
          <a:endParaRPr lang="ru-RU"/>
        </a:p>
      </dgm:t>
    </dgm:pt>
    <dgm:pt modelId="{CC11DB8F-83AA-4C13-993D-E931E03DA6BA}">
      <dgm:prSet phldrT="[Текст]"/>
      <dgm:spPr/>
      <dgm:t>
        <a:bodyPr/>
        <a:lstStyle/>
        <a:p>
          <a:r>
            <a:rPr lang="ru-RU" dirty="0" smtClean="0"/>
            <a:t>Участие</a:t>
          </a:r>
          <a:endParaRPr lang="ru-RU" dirty="0"/>
        </a:p>
      </dgm:t>
    </dgm:pt>
    <dgm:pt modelId="{A536E8E7-A3D3-4C27-8748-FE4638985F6E}" type="parTrans" cxnId="{99359282-97EB-44D4-9F66-6A62107680E4}">
      <dgm:prSet/>
      <dgm:spPr/>
      <dgm:t>
        <a:bodyPr/>
        <a:lstStyle/>
        <a:p>
          <a:endParaRPr lang="ru-RU"/>
        </a:p>
      </dgm:t>
    </dgm:pt>
    <dgm:pt modelId="{93F3F219-9966-4F89-897D-721DDAE489E6}" type="sibTrans" cxnId="{99359282-97EB-44D4-9F66-6A62107680E4}">
      <dgm:prSet/>
      <dgm:spPr/>
      <dgm:t>
        <a:bodyPr/>
        <a:lstStyle/>
        <a:p>
          <a:endParaRPr lang="ru-RU"/>
        </a:p>
      </dgm:t>
    </dgm:pt>
    <dgm:pt modelId="{39DB9604-A9E2-49E2-9F57-446604DB2613}">
      <dgm:prSet phldrT="[Текст]"/>
      <dgm:spPr/>
      <dgm:t>
        <a:bodyPr/>
        <a:lstStyle/>
        <a:p>
          <a:r>
            <a:rPr lang="ru-RU" dirty="0" smtClean="0"/>
            <a:t>Апробация</a:t>
          </a:r>
          <a:endParaRPr lang="ru-RU" dirty="0"/>
        </a:p>
      </dgm:t>
    </dgm:pt>
    <dgm:pt modelId="{2A3A3FD8-4383-4BE7-967F-223779C443F7}" type="parTrans" cxnId="{65A8A0EF-9FA3-41DE-A11A-CB8FAA8C8FCC}">
      <dgm:prSet/>
      <dgm:spPr/>
      <dgm:t>
        <a:bodyPr/>
        <a:lstStyle/>
        <a:p>
          <a:endParaRPr lang="ru-RU"/>
        </a:p>
      </dgm:t>
    </dgm:pt>
    <dgm:pt modelId="{54696200-295B-48CA-AA2E-F79802A7A379}" type="sibTrans" cxnId="{65A8A0EF-9FA3-41DE-A11A-CB8FAA8C8FCC}">
      <dgm:prSet/>
      <dgm:spPr/>
      <dgm:t>
        <a:bodyPr/>
        <a:lstStyle/>
        <a:p>
          <a:endParaRPr lang="ru-RU"/>
        </a:p>
      </dgm:t>
    </dgm:pt>
    <dgm:pt modelId="{526DB717-53B4-4EB6-82C0-B226BEF3E762}">
      <dgm:prSet phldrT="[Текст]"/>
      <dgm:spPr/>
      <dgm:t>
        <a:bodyPr/>
        <a:lstStyle/>
        <a:p>
          <a:r>
            <a:rPr lang="ru-RU" dirty="0" smtClean="0"/>
            <a:t>Участие</a:t>
          </a:r>
          <a:endParaRPr lang="ru-RU" dirty="0"/>
        </a:p>
      </dgm:t>
    </dgm:pt>
    <dgm:pt modelId="{DB5645DB-9196-4C97-A7DA-48FC8EE292ED}" type="parTrans" cxnId="{9DF88CA6-5FCF-4642-A9A6-4CE65D3F16B6}">
      <dgm:prSet/>
      <dgm:spPr/>
      <dgm:t>
        <a:bodyPr/>
        <a:lstStyle/>
        <a:p>
          <a:endParaRPr lang="ru-RU"/>
        </a:p>
      </dgm:t>
    </dgm:pt>
    <dgm:pt modelId="{B703A577-440E-48B0-B322-61BBC40249D1}" type="sibTrans" cxnId="{9DF88CA6-5FCF-4642-A9A6-4CE65D3F16B6}">
      <dgm:prSet/>
      <dgm:spPr/>
      <dgm:t>
        <a:bodyPr/>
        <a:lstStyle/>
        <a:p>
          <a:endParaRPr lang="ru-RU"/>
        </a:p>
      </dgm:t>
    </dgm:pt>
    <dgm:pt modelId="{C9B5539C-6323-44F6-846A-CA3998EC1EDD}">
      <dgm:prSet phldrT="[Текст]"/>
      <dgm:spPr/>
      <dgm:t>
        <a:bodyPr/>
        <a:lstStyle/>
        <a:p>
          <a:r>
            <a:rPr lang="ru-RU" dirty="0" smtClean="0"/>
            <a:t>Обучение ШК</a:t>
          </a:r>
          <a:endParaRPr lang="ru-RU" dirty="0"/>
        </a:p>
      </dgm:t>
    </dgm:pt>
    <dgm:pt modelId="{82160DBF-DA79-43DC-BC30-B5CAFF9DB843}" type="parTrans" cxnId="{29586E97-5837-47F5-8C47-D30DEA9B7DE7}">
      <dgm:prSet/>
      <dgm:spPr/>
      <dgm:t>
        <a:bodyPr/>
        <a:lstStyle/>
        <a:p>
          <a:endParaRPr lang="ru-RU"/>
        </a:p>
      </dgm:t>
    </dgm:pt>
    <dgm:pt modelId="{73229C14-1E6A-4148-AF14-A68507A885B2}" type="sibTrans" cxnId="{29586E97-5837-47F5-8C47-D30DEA9B7DE7}">
      <dgm:prSet/>
      <dgm:spPr/>
      <dgm:t>
        <a:bodyPr/>
        <a:lstStyle/>
        <a:p>
          <a:endParaRPr lang="ru-RU"/>
        </a:p>
      </dgm:t>
    </dgm:pt>
    <dgm:pt modelId="{85973745-FB28-4601-93A4-CB9C2132B349}" type="pres">
      <dgm:prSet presAssocID="{E821392A-B857-45B8-867F-2FEE87870A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891812-2DE3-4486-B2DA-50A3BC8BD6B4}" type="pres">
      <dgm:prSet presAssocID="{E821392A-B857-45B8-867F-2FEE87870A17}" presName="tSp" presStyleCnt="0"/>
      <dgm:spPr/>
    </dgm:pt>
    <dgm:pt modelId="{8C2D4428-C5A9-41AD-9CB2-6F68A227EAE1}" type="pres">
      <dgm:prSet presAssocID="{E821392A-B857-45B8-867F-2FEE87870A17}" presName="bSp" presStyleCnt="0"/>
      <dgm:spPr/>
    </dgm:pt>
    <dgm:pt modelId="{2B9B22B4-BD66-4C34-90FB-904C936568E5}" type="pres">
      <dgm:prSet presAssocID="{E821392A-B857-45B8-867F-2FEE87870A17}" presName="process" presStyleCnt="0"/>
      <dgm:spPr/>
    </dgm:pt>
    <dgm:pt modelId="{E2E0E6BC-C714-4900-8F59-F5F7F643948A}" type="pres">
      <dgm:prSet presAssocID="{CD92E16D-89CB-4C0F-9D06-F0B19AAB3C05}" presName="composite1" presStyleCnt="0"/>
      <dgm:spPr/>
    </dgm:pt>
    <dgm:pt modelId="{B1FAA7D0-ACF2-4A12-A326-42343A983C3B}" type="pres">
      <dgm:prSet presAssocID="{CD92E16D-89CB-4C0F-9D06-F0B19AAB3C05}" presName="dummyNode1" presStyleLbl="node1" presStyleIdx="0" presStyleCnt="3"/>
      <dgm:spPr/>
    </dgm:pt>
    <dgm:pt modelId="{9ECDB38B-6AA4-4A5A-9330-70080EDA38A3}" type="pres">
      <dgm:prSet presAssocID="{CD92E16D-89CB-4C0F-9D06-F0B19AAB3C05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9BE03-6CE4-4AC5-AB87-0B632C89DB4F}" type="pres">
      <dgm:prSet presAssocID="{CD92E16D-89CB-4C0F-9D06-F0B19AAB3C0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F040F-04BC-4E79-9717-559E03314443}" type="pres">
      <dgm:prSet presAssocID="{CD92E16D-89CB-4C0F-9D06-F0B19AAB3C05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995ED-CA73-4D03-BC62-C07E2104CD17}" type="pres">
      <dgm:prSet presAssocID="{CD92E16D-89CB-4C0F-9D06-F0B19AAB3C05}" presName="connSite1" presStyleCnt="0"/>
      <dgm:spPr/>
    </dgm:pt>
    <dgm:pt modelId="{1B49DB7D-357E-4859-A5BC-0B66FEC26053}" type="pres">
      <dgm:prSet presAssocID="{7C4DF138-3AA3-476E-9416-DC02D14CA8A3}" presName="Name9" presStyleLbl="sibTrans2D1" presStyleIdx="0" presStyleCnt="2"/>
      <dgm:spPr/>
      <dgm:t>
        <a:bodyPr/>
        <a:lstStyle/>
        <a:p>
          <a:endParaRPr lang="ru-RU"/>
        </a:p>
      </dgm:t>
    </dgm:pt>
    <dgm:pt modelId="{8497F10A-C6AC-41D8-B34E-14F8B1E9561D}" type="pres">
      <dgm:prSet presAssocID="{EF154A3C-DF83-43D0-BDB0-A63892971692}" presName="composite2" presStyleCnt="0"/>
      <dgm:spPr/>
    </dgm:pt>
    <dgm:pt modelId="{2F08B288-07DF-42EF-B0D4-C7047B14FC6D}" type="pres">
      <dgm:prSet presAssocID="{EF154A3C-DF83-43D0-BDB0-A63892971692}" presName="dummyNode2" presStyleLbl="node1" presStyleIdx="0" presStyleCnt="3"/>
      <dgm:spPr/>
    </dgm:pt>
    <dgm:pt modelId="{F60C6706-C8D6-4E18-90F5-2E06670AE053}" type="pres">
      <dgm:prSet presAssocID="{EF154A3C-DF83-43D0-BDB0-A63892971692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173CE-4D67-4C00-AB66-D067BD2DDFD2}" type="pres">
      <dgm:prSet presAssocID="{EF154A3C-DF83-43D0-BDB0-A63892971692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7E030-4469-4747-8C8F-7EE183FA0BDA}" type="pres">
      <dgm:prSet presAssocID="{EF154A3C-DF83-43D0-BDB0-A63892971692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07434-B57E-4721-9A1D-7E9C53060930}" type="pres">
      <dgm:prSet presAssocID="{EF154A3C-DF83-43D0-BDB0-A63892971692}" presName="connSite2" presStyleCnt="0"/>
      <dgm:spPr/>
    </dgm:pt>
    <dgm:pt modelId="{8D491557-C38E-46CA-B46B-20FF3E5BE853}" type="pres">
      <dgm:prSet presAssocID="{E36587DD-245F-4753-947E-A304FF396BAC}" presName="Name18" presStyleLbl="sibTrans2D1" presStyleIdx="1" presStyleCnt="2"/>
      <dgm:spPr/>
      <dgm:t>
        <a:bodyPr/>
        <a:lstStyle/>
        <a:p>
          <a:endParaRPr lang="ru-RU"/>
        </a:p>
      </dgm:t>
    </dgm:pt>
    <dgm:pt modelId="{9F616F64-9CF1-442E-BBB4-5D20709FED3A}" type="pres">
      <dgm:prSet presAssocID="{568EAA4E-2BE3-4CB8-9446-FA1DF8071178}" presName="composite1" presStyleCnt="0"/>
      <dgm:spPr/>
    </dgm:pt>
    <dgm:pt modelId="{96537F01-3B89-492F-BF95-E9FA7C2CA038}" type="pres">
      <dgm:prSet presAssocID="{568EAA4E-2BE3-4CB8-9446-FA1DF8071178}" presName="dummyNode1" presStyleLbl="node1" presStyleIdx="1" presStyleCnt="3"/>
      <dgm:spPr/>
    </dgm:pt>
    <dgm:pt modelId="{802217AE-0168-4BFD-99E4-2DCDC31109C9}" type="pres">
      <dgm:prSet presAssocID="{568EAA4E-2BE3-4CB8-9446-FA1DF807117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649B3-F6E2-4B44-9252-2456F89C5CAB}" type="pres">
      <dgm:prSet presAssocID="{568EAA4E-2BE3-4CB8-9446-FA1DF807117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32C4E-0535-4142-BE83-5B900FC19613}" type="pres">
      <dgm:prSet presAssocID="{568EAA4E-2BE3-4CB8-9446-FA1DF8071178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1C407-C5A3-475D-A138-CE3E08A876F3}" type="pres">
      <dgm:prSet presAssocID="{568EAA4E-2BE3-4CB8-9446-FA1DF8071178}" presName="connSite1" presStyleCnt="0"/>
      <dgm:spPr/>
    </dgm:pt>
  </dgm:ptLst>
  <dgm:cxnLst>
    <dgm:cxn modelId="{79E3AC73-4D34-41E0-A420-6AF4950254AA}" srcId="{CD92E16D-89CB-4C0F-9D06-F0B19AAB3C05}" destId="{6F100929-66BB-458F-9E75-D22CA54E3289}" srcOrd="2" destOrd="0" parTransId="{E352BB41-9160-4D3F-A61D-DAAA1DC0CD68}" sibTransId="{4ED8FDC3-EC89-4C91-97E9-F3249AFAE96D}"/>
    <dgm:cxn modelId="{E2D020EC-91E0-4337-A01A-28AC268C1A29}" type="presOf" srcId="{CD92E16D-89CB-4C0F-9D06-F0B19AAB3C05}" destId="{B29F040F-04BC-4E79-9717-559E03314443}" srcOrd="0" destOrd="0" presId="urn:microsoft.com/office/officeart/2005/8/layout/hProcess4"/>
    <dgm:cxn modelId="{2302EDCE-34D0-43FC-ADDF-B46EADDC4976}" type="presOf" srcId="{D0E905A5-286B-46C1-B1EA-0D5877145C4F}" destId="{802217AE-0168-4BFD-99E4-2DCDC31109C9}" srcOrd="0" destOrd="0" presId="urn:microsoft.com/office/officeart/2005/8/layout/hProcess4"/>
    <dgm:cxn modelId="{69F980C6-94C0-43DC-AEDC-8BDEED5FAB6F}" srcId="{E821392A-B857-45B8-867F-2FEE87870A17}" destId="{EF154A3C-DF83-43D0-BDB0-A63892971692}" srcOrd="1" destOrd="0" parTransId="{7CA91F8B-9142-4FBE-B020-D6323CDB7168}" sibTransId="{E36587DD-245F-4753-947E-A304FF396BAC}"/>
    <dgm:cxn modelId="{65A8A0EF-9FA3-41DE-A11A-CB8FAA8C8FCC}" srcId="{EF154A3C-DF83-43D0-BDB0-A63892971692}" destId="{39DB9604-A9E2-49E2-9F57-446604DB2613}" srcOrd="2" destOrd="0" parTransId="{2A3A3FD8-4383-4BE7-967F-223779C443F7}" sibTransId="{54696200-295B-48CA-AA2E-F79802A7A379}"/>
    <dgm:cxn modelId="{F1C4BEB1-3442-4631-A11B-D658A1C340A3}" type="presOf" srcId="{526DB717-53B4-4EB6-82C0-B226BEF3E762}" destId="{59D649B3-F6E2-4B44-9252-2456F89C5CAB}" srcOrd="1" destOrd="1" presId="urn:microsoft.com/office/officeart/2005/8/layout/hProcess4"/>
    <dgm:cxn modelId="{9D682C3E-47C8-48A5-A071-4369A481DE27}" type="presOf" srcId="{E821392A-B857-45B8-867F-2FEE87870A17}" destId="{85973745-FB28-4601-93A4-CB9C2132B349}" srcOrd="0" destOrd="0" presId="urn:microsoft.com/office/officeart/2005/8/layout/hProcess4"/>
    <dgm:cxn modelId="{B2C80808-7521-46AA-BAA7-021FFC95E356}" type="presOf" srcId="{E99F4FCA-B381-4ABF-82ED-73684A4B340E}" destId="{9ECDB38B-6AA4-4A5A-9330-70080EDA38A3}" srcOrd="0" destOrd="0" presId="urn:microsoft.com/office/officeart/2005/8/layout/hProcess4"/>
    <dgm:cxn modelId="{04D82E76-8571-4DDF-BD52-2623A11EEC43}" type="presOf" srcId="{E99F4FCA-B381-4ABF-82ED-73684A4B340E}" destId="{72F9BE03-6CE4-4AC5-AB87-0B632C89DB4F}" srcOrd="1" destOrd="0" presId="urn:microsoft.com/office/officeart/2005/8/layout/hProcess4"/>
    <dgm:cxn modelId="{D5B2E2D8-7FB3-4C0E-8A70-21A1B5747190}" type="presOf" srcId="{0981F6A9-CC18-45C7-8652-EB68B4C44925}" destId="{72F9BE03-6CE4-4AC5-AB87-0B632C89DB4F}" srcOrd="1" destOrd="1" presId="urn:microsoft.com/office/officeart/2005/8/layout/hProcess4"/>
    <dgm:cxn modelId="{B7D47F20-2F29-4E3B-8A0E-4D5A24DE9605}" type="presOf" srcId="{6F100929-66BB-458F-9E75-D22CA54E3289}" destId="{9ECDB38B-6AA4-4A5A-9330-70080EDA38A3}" srcOrd="0" destOrd="2" presId="urn:microsoft.com/office/officeart/2005/8/layout/hProcess4"/>
    <dgm:cxn modelId="{8EAEF3BD-8042-45C0-BAC3-FFC8066D1901}" type="presOf" srcId="{568EAA4E-2BE3-4CB8-9446-FA1DF8071178}" destId="{C2732C4E-0535-4142-BE83-5B900FC19613}" srcOrd="0" destOrd="0" presId="urn:microsoft.com/office/officeart/2005/8/layout/hProcess4"/>
    <dgm:cxn modelId="{03F99068-CCAE-46BC-83B7-7F88401A778D}" type="presOf" srcId="{6F100929-66BB-458F-9E75-D22CA54E3289}" destId="{72F9BE03-6CE4-4AC5-AB87-0B632C89DB4F}" srcOrd="1" destOrd="2" presId="urn:microsoft.com/office/officeart/2005/8/layout/hProcess4"/>
    <dgm:cxn modelId="{6FD4CDE4-A319-46E6-9264-ABC31A764DA0}" type="presOf" srcId="{39DB9604-A9E2-49E2-9F57-446604DB2613}" destId="{65A173CE-4D67-4C00-AB66-D067BD2DDFD2}" srcOrd="1" destOrd="2" presId="urn:microsoft.com/office/officeart/2005/8/layout/hProcess4"/>
    <dgm:cxn modelId="{303600E8-E1E4-42CC-88CF-4104D950549E}" type="presOf" srcId="{EF154A3C-DF83-43D0-BDB0-A63892971692}" destId="{B4C7E030-4469-4747-8C8F-7EE183FA0BDA}" srcOrd="0" destOrd="0" presId="urn:microsoft.com/office/officeart/2005/8/layout/hProcess4"/>
    <dgm:cxn modelId="{3EFD7C91-D0C4-42C3-A1BF-F7EB08870C63}" type="presOf" srcId="{C9B5539C-6323-44F6-846A-CA3998EC1EDD}" destId="{802217AE-0168-4BFD-99E4-2DCDC31109C9}" srcOrd="0" destOrd="2" presId="urn:microsoft.com/office/officeart/2005/8/layout/hProcess4"/>
    <dgm:cxn modelId="{88FD2FDB-3FEE-406A-822A-6D852085A2FC}" type="presOf" srcId="{7C4DF138-3AA3-476E-9416-DC02D14CA8A3}" destId="{1B49DB7D-357E-4859-A5BC-0B66FEC26053}" srcOrd="0" destOrd="0" presId="urn:microsoft.com/office/officeart/2005/8/layout/hProcess4"/>
    <dgm:cxn modelId="{C113B626-79FC-435C-A753-F675BBB71665}" srcId="{568EAA4E-2BE3-4CB8-9446-FA1DF8071178}" destId="{D0E905A5-286B-46C1-B1EA-0D5877145C4F}" srcOrd="0" destOrd="0" parTransId="{F75E9D5B-E44E-4912-85B2-998CBA16ED5B}" sibTransId="{DA22E6C4-6AB0-4911-AA22-6846C52FD984}"/>
    <dgm:cxn modelId="{5E37A454-DBF5-49A1-8830-9A8B87CFAE4C}" type="presOf" srcId="{39DB9604-A9E2-49E2-9F57-446604DB2613}" destId="{F60C6706-C8D6-4E18-90F5-2E06670AE053}" srcOrd="0" destOrd="2" presId="urn:microsoft.com/office/officeart/2005/8/layout/hProcess4"/>
    <dgm:cxn modelId="{91348502-506A-4C00-B265-4CC3A4250701}" type="presOf" srcId="{D0E905A5-286B-46C1-B1EA-0D5877145C4F}" destId="{59D649B3-F6E2-4B44-9252-2456F89C5CAB}" srcOrd="1" destOrd="0" presId="urn:microsoft.com/office/officeart/2005/8/layout/hProcess4"/>
    <dgm:cxn modelId="{51923447-0AB2-447F-98FC-472801F1EE6E}" type="presOf" srcId="{C9B5539C-6323-44F6-846A-CA3998EC1EDD}" destId="{59D649B3-F6E2-4B44-9252-2456F89C5CAB}" srcOrd="1" destOrd="2" presId="urn:microsoft.com/office/officeart/2005/8/layout/hProcess4"/>
    <dgm:cxn modelId="{E9FD6BEC-87D5-4964-9354-87F711B17C00}" srcId="{EF154A3C-DF83-43D0-BDB0-A63892971692}" destId="{4B47C860-3129-4259-B9D5-0C1BF9FF22BC}" srcOrd="0" destOrd="0" parTransId="{ED7303CC-B6A0-486A-B280-93B8DC414D7A}" sibTransId="{DF6B4C53-F828-4308-9DCF-72B527CCC2AA}"/>
    <dgm:cxn modelId="{9DF88CA6-5FCF-4642-A9A6-4CE65D3F16B6}" srcId="{568EAA4E-2BE3-4CB8-9446-FA1DF8071178}" destId="{526DB717-53B4-4EB6-82C0-B226BEF3E762}" srcOrd="1" destOrd="0" parTransId="{DB5645DB-9196-4C97-A7DA-48FC8EE292ED}" sibTransId="{B703A577-440E-48B0-B322-61BBC40249D1}"/>
    <dgm:cxn modelId="{29586E97-5837-47F5-8C47-D30DEA9B7DE7}" srcId="{568EAA4E-2BE3-4CB8-9446-FA1DF8071178}" destId="{C9B5539C-6323-44F6-846A-CA3998EC1EDD}" srcOrd="2" destOrd="0" parTransId="{82160DBF-DA79-43DC-BC30-B5CAFF9DB843}" sibTransId="{73229C14-1E6A-4148-AF14-A68507A885B2}"/>
    <dgm:cxn modelId="{99359282-97EB-44D4-9F66-6A62107680E4}" srcId="{EF154A3C-DF83-43D0-BDB0-A63892971692}" destId="{CC11DB8F-83AA-4C13-993D-E931E03DA6BA}" srcOrd="1" destOrd="0" parTransId="{A536E8E7-A3D3-4C27-8748-FE4638985F6E}" sibTransId="{93F3F219-9966-4F89-897D-721DDAE489E6}"/>
    <dgm:cxn modelId="{96A6BDFE-8667-4B18-BFB3-EA96148E81B3}" srcId="{E821392A-B857-45B8-867F-2FEE87870A17}" destId="{CD92E16D-89CB-4C0F-9D06-F0B19AAB3C05}" srcOrd="0" destOrd="0" parTransId="{955E1166-1B3A-4858-B207-6C4DC394EAF5}" sibTransId="{7C4DF138-3AA3-476E-9416-DC02D14CA8A3}"/>
    <dgm:cxn modelId="{9F5C4DD6-4290-4EDE-9043-9512845A8DD3}" type="presOf" srcId="{526DB717-53B4-4EB6-82C0-B226BEF3E762}" destId="{802217AE-0168-4BFD-99E4-2DCDC31109C9}" srcOrd="0" destOrd="1" presId="urn:microsoft.com/office/officeart/2005/8/layout/hProcess4"/>
    <dgm:cxn modelId="{24F780CF-FD3A-4F6C-ABF4-F3F9E6216E1F}" type="presOf" srcId="{E36587DD-245F-4753-947E-A304FF396BAC}" destId="{8D491557-C38E-46CA-B46B-20FF3E5BE853}" srcOrd="0" destOrd="0" presId="urn:microsoft.com/office/officeart/2005/8/layout/hProcess4"/>
    <dgm:cxn modelId="{33931995-9BD3-4B6B-99E8-03200824ED0D}" srcId="{E821392A-B857-45B8-867F-2FEE87870A17}" destId="{568EAA4E-2BE3-4CB8-9446-FA1DF8071178}" srcOrd="2" destOrd="0" parTransId="{1BFF9F6B-8B4F-4865-AC66-6CDDF560D771}" sibTransId="{19012500-12D0-457E-9033-B98BB4AC6DD2}"/>
    <dgm:cxn modelId="{327BBD49-CCE5-4DCF-B192-B11F3A140AC2}" type="presOf" srcId="{CC11DB8F-83AA-4C13-993D-E931E03DA6BA}" destId="{65A173CE-4D67-4C00-AB66-D067BD2DDFD2}" srcOrd="1" destOrd="1" presId="urn:microsoft.com/office/officeart/2005/8/layout/hProcess4"/>
    <dgm:cxn modelId="{3F2A9EF9-7B8E-4658-B378-877592F89BEC}" type="presOf" srcId="{CC11DB8F-83AA-4C13-993D-E931E03DA6BA}" destId="{F60C6706-C8D6-4E18-90F5-2E06670AE053}" srcOrd="0" destOrd="1" presId="urn:microsoft.com/office/officeart/2005/8/layout/hProcess4"/>
    <dgm:cxn modelId="{844BF6DD-11EA-45F4-BD51-CBA889086E0E}" srcId="{CD92E16D-89CB-4C0F-9D06-F0B19AAB3C05}" destId="{0981F6A9-CC18-45C7-8652-EB68B4C44925}" srcOrd="1" destOrd="0" parTransId="{47EB596A-3A05-4413-A746-1A5D818AA275}" sibTransId="{120040E2-D023-45BE-A327-62EFFFD9954B}"/>
    <dgm:cxn modelId="{D93DB49C-85E8-4FA9-9BC5-1A23CCA5F94F}" type="presOf" srcId="{4B47C860-3129-4259-B9D5-0C1BF9FF22BC}" destId="{65A173CE-4D67-4C00-AB66-D067BD2DDFD2}" srcOrd="1" destOrd="0" presId="urn:microsoft.com/office/officeart/2005/8/layout/hProcess4"/>
    <dgm:cxn modelId="{7EF576F8-0DD7-441D-9745-1E3A1F557482}" type="presOf" srcId="{4B47C860-3129-4259-B9D5-0C1BF9FF22BC}" destId="{F60C6706-C8D6-4E18-90F5-2E06670AE053}" srcOrd="0" destOrd="0" presId="urn:microsoft.com/office/officeart/2005/8/layout/hProcess4"/>
    <dgm:cxn modelId="{3CB3F5A3-F5A5-41DC-B933-953BEEB65E21}" srcId="{CD92E16D-89CB-4C0F-9D06-F0B19AAB3C05}" destId="{E99F4FCA-B381-4ABF-82ED-73684A4B340E}" srcOrd="0" destOrd="0" parTransId="{E72B0A27-D090-4F83-A0AB-B341C7806CA2}" sibTransId="{A40901B3-D47C-4A30-9B18-3A70F5EFAC4C}"/>
    <dgm:cxn modelId="{219D0D99-8054-4EF9-8971-C69C0AB2415A}" type="presOf" srcId="{0981F6A9-CC18-45C7-8652-EB68B4C44925}" destId="{9ECDB38B-6AA4-4A5A-9330-70080EDA38A3}" srcOrd="0" destOrd="1" presId="urn:microsoft.com/office/officeart/2005/8/layout/hProcess4"/>
    <dgm:cxn modelId="{8FA8DF83-BCA6-4070-B37A-5BE3150E1943}" type="presParOf" srcId="{85973745-FB28-4601-93A4-CB9C2132B349}" destId="{13891812-2DE3-4486-B2DA-50A3BC8BD6B4}" srcOrd="0" destOrd="0" presId="urn:microsoft.com/office/officeart/2005/8/layout/hProcess4"/>
    <dgm:cxn modelId="{B5B6E47A-D4E2-4444-ADA8-3AA334B5C208}" type="presParOf" srcId="{85973745-FB28-4601-93A4-CB9C2132B349}" destId="{8C2D4428-C5A9-41AD-9CB2-6F68A227EAE1}" srcOrd="1" destOrd="0" presId="urn:microsoft.com/office/officeart/2005/8/layout/hProcess4"/>
    <dgm:cxn modelId="{77E3A807-A84A-4A01-8CC1-1216A9C8CF65}" type="presParOf" srcId="{85973745-FB28-4601-93A4-CB9C2132B349}" destId="{2B9B22B4-BD66-4C34-90FB-904C936568E5}" srcOrd="2" destOrd="0" presId="urn:microsoft.com/office/officeart/2005/8/layout/hProcess4"/>
    <dgm:cxn modelId="{C7E6F159-33D6-4AAF-ACB2-4A37B7362B7D}" type="presParOf" srcId="{2B9B22B4-BD66-4C34-90FB-904C936568E5}" destId="{E2E0E6BC-C714-4900-8F59-F5F7F643948A}" srcOrd="0" destOrd="0" presId="urn:microsoft.com/office/officeart/2005/8/layout/hProcess4"/>
    <dgm:cxn modelId="{6991EC20-FCE8-4425-B612-E4B82AAA91AE}" type="presParOf" srcId="{E2E0E6BC-C714-4900-8F59-F5F7F643948A}" destId="{B1FAA7D0-ACF2-4A12-A326-42343A983C3B}" srcOrd="0" destOrd="0" presId="urn:microsoft.com/office/officeart/2005/8/layout/hProcess4"/>
    <dgm:cxn modelId="{8777C5BE-5C73-4150-8A7E-CF4E3609456B}" type="presParOf" srcId="{E2E0E6BC-C714-4900-8F59-F5F7F643948A}" destId="{9ECDB38B-6AA4-4A5A-9330-70080EDA38A3}" srcOrd="1" destOrd="0" presId="urn:microsoft.com/office/officeart/2005/8/layout/hProcess4"/>
    <dgm:cxn modelId="{85EE642C-69E8-4A84-9192-3DB3A5861AA6}" type="presParOf" srcId="{E2E0E6BC-C714-4900-8F59-F5F7F643948A}" destId="{72F9BE03-6CE4-4AC5-AB87-0B632C89DB4F}" srcOrd="2" destOrd="0" presId="urn:microsoft.com/office/officeart/2005/8/layout/hProcess4"/>
    <dgm:cxn modelId="{19A5320B-FBEB-4B0B-B0F1-CB9262BDA66A}" type="presParOf" srcId="{E2E0E6BC-C714-4900-8F59-F5F7F643948A}" destId="{B29F040F-04BC-4E79-9717-559E03314443}" srcOrd="3" destOrd="0" presId="urn:microsoft.com/office/officeart/2005/8/layout/hProcess4"/>
    <dgm:cxn modelId="{1BC99121-362C-445F-A2B0-CF526B70694A}" type="presParOf" srcId="{E2E0E6BC-C714-4900-8F59-F5F7F643948A}" destId="{E77995ED-CA73-4D03-BC62-C07E2104CD17}" srcOrd="4" destOrd="0" presId="urn:microsoft.com/office/officeart/2005/8/layout/hProcess4"/>
    <dgm:cxn modelId="{52632C05-5CD1-4919-BC4D-C1C6EA67B1CB}" type="presParOf" srcId="{2B9B22B4-BD66-4C34-90FB-904C936568E5}" destId="{1B49DB7D-357E-4859-A5BC-0B66FEC26053}" srcOrd="1" destOrd="0" presId="urn:microsoft.com/office/officeart/2005/8/layout/hProcess4"/>
    <dgm:cxn modelId="{2D977E8C-6346-450E-AE38-0BC3FDCA4A75}" type="presParOf" srcId="{2B9B22B4-BD66-4C34-90FB-904C936568E5}" destId="{8497F10A-C6AC-41D8-B34E-14F8B1E9561D}" srcOrd="2" destOrd="0" presId="urn:microsoft.com/office/officeart/2005/8/layout/hProcess4"/>
    <dgm:cxn modelId="{0A639434-0BB7-4A97-A2D2-F3300D5F9275}" type="presParOf" srcId="{8497F10A-C6AC-41D8-B34E-14F8B1E9561D}" destId="{2F08B288-07DF-42EF-B0D4-C7047B14FC6D}" srcOrd="0" destOrd="0" presId="urn:microsoft.com/office/officeart/2005/8/layout/hProcess4"/>
    <dgm:cxn modelId="{ECF3A631-784C-49CF-B2D3-FD52F33FABF8}" type="presParOf" srcId="{8497F10A-C6AC-41D8-B34E-14F8B1E9561D}" destId="{F60C6706-C8D6-4E18-90F5-2E06670AE053}" srcOrd="1" destOrd="0" presId="urn:microsoft.com/office/officeart/2005/8/layout/hProcess4"/>
    <dgm:cxn modelId="{134C89F3-DEB8-4F35-865B-BE92AB39437F}" type="presParOf" srcId="{8497F10A-C6AC-41D8-B34E-14F8B1E9561D}" destId="{65A173CE-4D67-4C00-AB66-D067BD2DDFD2}" srcOrd="2" destOrd="0" presId="urn:microsoft.com/office/officeart/2005/8/layout/hProcess4"/>
    <dgm:cxn modelId="{0A1E85A3-D9DE-4F6F-86D8-CE36C9334871}" type="presParOf" srcId="{8497F10A-C6AC-41D8-B34E-14F8B1E9561D}" destId="{B4C7E030-4469-4747-8C8F-7EE183FA0BDA}" srcOrd="3" destOrd="0" presId="urn:microsoft.com/office/officeart/2005/8/layout/hProcess4"/>
    <dgm:cxn modelId="{69269A93-F124-4E1D-837B-7341124DDB94}" type="presParOf" srcId="{8497F10A-C6AC-41D8-B34E-14F8B1E9561D}" destId="{65107434-B57E-4721-9A1D-7E9C53060930}" srcOrd="4" destOrd="0" presId="urn:microsoft.com/office/officeart/2005/8/layout/hProcess4"/>
    <dgm:cxn modelId="{654F423E-DADF-4C7A-A9A3-8EE55D8E5DA9}" type="presParOf" srcId="{2B9B22B4-BD66-4C34-90FB-904C936568E5}" destId="{8D491557-C38E-46CA-B46B-20FF3E5BE853}" srcOrd="3" destOrd="0" presId="urn:microsoft.com/office/officeart/2005/8/layout/hProcess4"/>
    <dgm:cxn modelId="{387FB8C7-B78B-484D-B2F2-09B8E302C030}" type="presParOf" srcId="{2B9B22B4-BD66-4C34-90FB-904C936568E5}" destId="{9F616F64-9CF1-442E-BBB4-5D20709FED3A}" srcOrd="4" destOrd="0" presId="urn:microsoft.com/office/officeart/2005/8/layout/hProcess4"/>
    <dgm:cxn modelId="{E6E788D5-C2F0-4AED-84EA-FAE7452A81C5}" type="presParOf" srcId="{9F616F64-9CF1-442E-BBB4-5D20709FED3A}" destId="{96537F01-3B89-492F-BF95-E9FA7C2CA038}" srcOrd="0" destOrd="0" presId="urn:microsoft.com/office/officeart/2005/8/layout/hProcess4"/>
    <dgm:cxn modelId="{BE00C526-7EAA-4906-96FF-F648E8743D91}" type="presParOf" srcId="{9F616F64-9CF1-442E-BBB4-5D20709FED3A}" destId="{802217AE-0168-4BFD-99E4-2DCDC31109C9}" srcOrd="1" destOrd="0" presId="urn:microsoft.com/office/officeart/2005/8/layout/hProcess4"/>
    <dgm:cxn modelId="{EA705B78-B02A-4E0A-AA97-8813ECF4EF2B}" type="presParOf" srcId="{9F616F64-9CF1-442E-BBB4-5D20709FED3A}" destId="{59D649B3-F6E2-4B44-9252-2456F89C5CAB}" srcOrd="2" destOrd="0" presId="urn:microsoft.com/office/officeart/2005/8/layout/hProcess4"/>
    <dgm:cxn modelId="{50DB89E3-BEAA-43CD-8957-875703FCB17C}" type="presParOf" srcId="{9F616F64-9CF1-442E-BBB4-5D20709FED3A}" destId="{C2732C4E-0535-4142-BE83-5B900FC19613}" srcOrd="3" destOrd="0" presId="urn:microsoft.com/office/officeart/2005/8/layout/hProcess4"/>
    <dgm:cxn modelId="{3689455E-2728-481E-A453-E5CDCBDDDB6D}" type="presParOf" srcId="{9F616F64-9CF1-442E-BBB4-5D20709FED3A}" destId="{DE51C407-C5A3-475D-A138-CE3E08A876F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21392A-B857-45B8-867F-2FEE87870A17}" type="doc">
      <dgm:prSet loTypeId="urn:microsoft.com/office/officeart/2005/8/layout/hProcess4" loCatId="process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CD92E16D-89CB-4C0F-9D06-F0B19AAB3C05}">
      <dgm:prSet phldrT="[Текст]" custT="1"/>
      <dgm:spPr/>
      <dgm:t>
        <a:bodyPr/>
        <a:lstStyle/>
        <a:p>
          <a:r>
            <a:rPr lang="ru-RU" sz="2000" dirty="0" smtClean="0"/>
            <a:t>Март</a:t>
          </a:r>
          <a:endParaRPr lang="ru-RU" sz="2000" dirty="0"/>
        </a:p>
      </dgm:t>
    </dgm:pt>
    <dgm:pt modelId="{955E1166-1B3A-4858-B207-6C4DC394EAF5}" type="parTrans" cxnId="{96A6BDFE-8667-4B18-BFB3-EA96148E81B3}">
      <dgm:prSet/>
      <dgm:spPr/>
      <dgm:t>
        <a:bodyPr/>
        <a:lstStyle/>
        <a:p>
          <a:endParaRPr lang="ru-RU"/>
        </a:p>
      </dgm:t>
    </dgm:pt>
    <dgm:pt modelId="{7C4DF138-3AA3-476E-9416-DC02D14CA8A3}" type="sibTrans" cxnId="{96A6BDFE-8667-4B18-BFB3-EA96148E81B3}">
      <dgm:prSet/>
      <dgm:spPr/>
      <dgm:t>
        <a:bodyPr/>
        <a:lstStyle/>
        <a:p>
          <a:endParaRPr lang="ru-RU"/>
        </a:p>
      </dgm:t>
    </dgm:pt>
    <dgm:pt modelId="{E99F4FCA-B381-4ABF-82ED-73684A4B340E}">
      <dgm:prSet phldrT="[Текст]"/>
      <dgm:spPr/>
      <dgm:t>
        <a:bodyPr/>
        <a:lstStyle/>
        <a:p>
          <a:r>
            <a:rPr lang="ru-RU" dirty="0" smtClean="0"/>
            <a:t>Участие</a:t>
          </a:r>
          <a:endParaRPr lang="ru-RU" dirty="0"/>
        </a:p>
      </dgm:t>
    </dgm:pt>
    <dgm:pt modelId="{E72B0A27-D090-4F83-A0AB-B341C7806CA2}" type="parTrans" cxnId="{3CB3F5A3-F5A5-41DC-B933-953BEEB65E21}">
      <dgm:prSet/>
      <dgm:spPr/>
      <dgm:t>
        <a:bodyPr/>
        <a:lstStyle/>
        <a:p>
          <a:endParaRPr lang="ru-RU"/>
        </a:p>
      </dgm:t>
    </dgm:pt>
    <dgm:pt modelId="{A40901B3-D47C-4A30-9B18-3A70F5EFAC4C}" type="sibTrans" cxnId="{3CB3F5A3-F5A5-41DC-B933-953BEEB65E21}">
      <dgm:prSet/>
      <dgm:spPr/>
      <dgm:t>
        <a:bodyPr/>
        <a:lstStyle/>
        <a:p>
          <a:endParaRPr lang="ru-RU"/>
        </a:p>
      </dgm:t>
    </dgm:pt>
    <dgm:pt modelId="{EF154A3C-DF83-43D0-BDB0-A63892971692}">
      <dgm:prSet phldrT="[Текст]" custT="1"/>
      <dgm:spPr/>
      <dgm:t>
        <a:bodyPr/>
        <a:lstStyle/>
        <a:p>
          <a:r>
            <a:rPr lang="ru-RU" sz="2000" dirty="0" smtClean="0"/>
            <a:t>Апрель</a:t>
          </a:r>
          <a:endParaRPr lang="ru-RU" sz="2000" dirty="0"/>
        </a:p>
      </dgm:t>
    </dgm:pt>
    <dgm:pt modelId="{7CA91F8B-9142-4FBE-B020-D6323CDB7168}" type="parTrans" cxnId="{69F980C6-94C0-43DC-AEDC-8BDEED5FAB6F}">
      <dgm:prSet/>
      <dgm:spPr/>
      <dgm:t>
        <a:bodyPr/>
        <a:lstStyle/>
        <a:p>
          <a:endParaRPr lang="ru-RU"/>
        </a:p>
      </dgm:t>
    </dgm:pt>
    <dgm:pt modelId="{E36587DD-245F-4753-947E-A304FF396BAC}" type="sibTrans" cxnId="{69F980C6-94C0-43DC-AEDC-8BDEED5FAB6F}">
      <dgm:prSet/>
      <dgm:spPr/>
      <dgm:t>
        <a:bodyPr/>
        <a:lstStyle/>
        <a:p>
          <a:endParaRPr lang="ru-RU"/>
        </a:p>
      </dgm:t>
    </dgm:pt>
    <dgm:pt modelId="{4B47C860-3129-4259-B9D5-0C1BF9FF22BC}">
      <dgm:prSet phldrT="[Текст]"/>
      <dgm:spPr/>
      <dgm:t>
        <a:bodyPr/>
        <a:lstStyle/>
        <a:p>
          <a:r>
            <a:rPr lang="ru-RU" dirty="0" smtClean="0"/>
            <a:t>Участие</a:t>
          </a:r>
          <a:endParaRPr lang="ru-RU" dirty="0"/>
        </a:p>
      </dgm:t>
    </dgm:pt>
    <dgm:pt modelId="{ED7303CC-B6A0-486A-B280-93B8DC414D7A}" type="parTrans" cxnId="{E9FD6BEC-87D5-4964-9354-87F711B17C00}">
      <dgm:prSet/>
      <dgm:spPr/>
      <dgm:t>
        <a:bodyPr/>
        <a:lstStyle/>
        <a:p>
          <a:endParaRPr lang="ru-RU"/>
        </a:p>
      </dgm:t>
    </dgm:pt>
    <dgm:pt modelId="{DF6B4C53-F828-4308-9DCF-72B527CCC2AA}" type="sibTrans" cxnId="{E9FD6BEC-87D5-4964-9354-87F711B17C00}">
      <dgm:prSet/>
      <dgm:spPr/>
      <dgm:t>
        <a:bodyPr/>
        <a:lstStyle/>
        <a:p>
          <a:endParaRPr lang="ru-RU"/>
        </a:p>
      </dgm:t>
    </dgm:pt>
    <dgm:pt modelId="{568EAA4E-2BE3-4CB8-9446-FA1DF8071178}">
      <dgm:prSet phldrT="[Текст]" custT="1"/>
      <dgm:spPr/>
      <dgm:t>
        <a:bodyPr/>
        <a:lstStyle/>
        <a:p>
          <a:r>
            <a:rPr lang="ru-RU" sz="2000" dirty="0" smtClean="0"/>
            <a:t>Май</a:t>
          </a:r>
          <a:endParaRPr lang="ru-RU" sz="2000" dirty="0"/>
        </a:p>
      </dgm:t>
    </dgm:pt>
    <dgm:pt modelId="{1BFF9F6B-8B4F-4865-AC66-6CDDF560D771}" type="parTrans" cxnId="{33931995-9BD3-4B6B-99E8-03200824ED0D}">
      <dgm:prSet/>
      <dgm:spPr/>
      <dgm:t>
        <a:bodyPr/>
        <a:lstStyle/>
        <a:p>
          <a:endParaRPr lang="ru-RU"/>
        </a:p>
      </dgm:t>
    </dgm:pt>
    <dgm:pt modelId="{19012500-12D0-457E-9033-B98BB4AC6DD2}" type="sibTrans" cxnId="{33931995-9BD3-4B6B-99E8-03200824ED0D}">
      <dgm:prSet/>
      <dgm:spPr/>
      <dgm:t>
        <a:bodyPr/>
        <a:lstStyle/>
        <a:p>
          <a:endParaRPr lang="ru-RU"/>
        </a:p>
      </dgm:t>
    </dgm:pt>
    <dgm:pt modelId="{D0E905A5-286B-46C1-B1EA-0D5877145C4F}">
      <dgm:prSet phldrT="[Текст]"/>
      <dgm:spPr/>
      <dgm:t>
        <a:bodyPr/>
        <a:lstStyle/>
        <a:p>
          <a:r>
            <a:rPr lang="ru-RU" dirty="0" smtClean="0"/>
            <a:t>Мероприятия</a:t>
          </a:r>
          <a:endParaRPr lang="ru-RU" dirty="0"/>
        </a:p>
      </dgm:t>
    </dgm:pt>
    <dgm:pt modelId="{F75E9D5B-E44E-4912-85B2-998CBA16ED5B}" type="parTrans" cxnId="{C113B626-79FC-435C-A753-F675BBB71665}">
      <dgm:prSet/>
      <dgm:spPr/>
      <dgm:t>
        <a:bodyPr/>
        <a:lstStyle/>
        <a:p>
          <a:endParaRPr lang="ru-RU"/>
        </a:p>
      </dgm:t>
    </dgm:pt>
    <dgm:pt modelId="{DA22E6C4-6AB0-4911-AA22-6846C52FD984}" type="sibTrans" cxnId="{C113B626-79FC-435C-A753-F675BBB71665}">
      <dgm:prSet/>
      <dgm:spPr/>
      <dgm:t>
        <a:bodyPr/>
        <a:lstStyle/>
        <a:p>
          <a:endParaRPr lang="ru-RU"/>
        </a:p>
      </dgm:t>
    </dgm:pt>
    <dgm:pt modelId="{B314BB99-0356-4981-B9F3-FC62DBE56AD6}">
      <dgm:prSet phldrT="[Текст]"/>
      <dgm:spPr/>
      <dgm:t>
        <a:bodyPr/>
        <a:lstStyle/>
        <a:p>
          <a:r>
            <a:rPr lang="ru-RU" dirty="0" smtClean="0"/>
            <a:t>Участие</a:t>
          </a:r>
          <a:endParaRPr lang="ru-RU" dirty="0"/>
        </a:p>
      </dgm:t>
    </dgm:pt>
    <dgm:pt modelId="{146B2DF7-4E65-493B-A68E-CE81FC73D45D}" type="parTrans" cxnId="{C3A104BD-67AD-451E-A581-01CFF873F801}">
      <dgm:prSet/>
      <dgm:spPr/>
      <dgm:t>
        <a:bodyPr/>
        <a:lstStyle/>
        <a:p>
          <a:endParaRPr lang="ru-RU"/>
        </a:p>
      </dgm:t>
    </dgm:pt>
    <dgm:pt modelId="{F49D5A6D-DB21-4397-ACB4-694F6A4882A9}" type="sibTrans" cxnId="{C3A104BD-67AD-451E-A581-01CFF873F801}">
      <dgm:prSet/>
      <dgm:spPr/>
      <dgm:t>
        <a:bodyPr/>
        <a:lstStyle/>
        <a:p>
          <a:endParaRPr lang="ru-RU"/>
        </a:p>
      </dgm:t>
    </dgm:pt>
    <dgm:pt modelId="{855EB366-6E5B-43FB-8FFE-1F0B451F0829}">
      <dgm:prSet phldrT="[Текст]"/>
      <dgm:spPr/>
      <dgm:t>
        <a:bodyPr/>
        <a:lstStyle/>
        <a:p>
          <a:r>
            <a:rPr lang="ru-RU" dirty="0" smtClean="0"/>
            <a:t>Обучение ШК</a:t>
          </a:r>
          <a:endParaRPr lang="ru-RU" dirty="0"/>
        </a:p>
      </dgm:t>
    </dgm:pt>
    <dgm:pt modelId="{B704B57F-0B96-4983-8052-18A771EDAB84}" type="parTrans" cxnId="{BEF7851A-E163-4497-867D-D9BD358CB337}">
      <dgm:prSet/>
      <dgm:spPr/>
      <dgm:t>
        <a:bodyPr/>
        <a:lstStyle/>
        <a:p>
          <a:endParaRPr lang="ru-RU"/>
        </a:p>
      </dgm:t>
    </dgm:pt>
    <dgm:pt modelId="{D48E855D-248D-4601-826C-7CF630853CC8}" type="sibTrans" cxnId="{BEF7851A-E163-4497-867D-D9BD358CB337}">
      <dgm:prSet/>
      <dgm:spPr/>
      <dgm:t>
        <a:bodyPr/>
        <a:lstStyle/>
        <a:p>
          <a:endParaRPr lang="ru-RU"/>
        </a:p>
      </dgm:t>
    </dgm:pt>
    <dgm:pt modelId="{8FEF2747-9269-468A-9761-88FF6EABE317}">
      <dgm:prSet phldrT="[Текст]"/>
      <dgm:spPr/>
      <dgm:t>
        <a:bodyPr/>
        <a:lstStyle/>
        <a:p>
          <a:r>
            <a:rPr lang="ru-RU" dirty="0" smtClean="0"/>
            <a:t>Мероприятия</a:t>
          </a:r>
          <a:endParaRPr lang="ru-RU" dirty="0"/>
        </a:p>
      </dgm:t>
    </dgm:pt>
    <dgm:pt modelId="{CB5CE251-A981-474D-8DC1-DC0EB57B51C7}" type="parTrans" cxnId="{C5BA351C-7117-4977-BFD9-151E2A27D578}">
      <dgm:prSet/>
      <dgm:spPr/>
      <dgm:t>
        <a:bodyPr/>
        <a:lstStyle/>
        <a:p>
          <a:endParaRPr lang="ru-RU"/>
        </a:p>
      </dgm:t>
    </dgm:pt>
    <dgm:pt modelId="{BF7689F8-3562-40F6-8B70-DA0F31490AD8}" type="sibTrans" cxnId="{C5BA351C-7117-4977-BFD9-151E2A27D578}">
      <dgm:prSet/>
      <dgm:spPr/>
      <dgm:t>
        <a:bodyPr/>
        <a:lstStyle/>
        <a:p>
          <a:endParaRPr lang="ru-RU"/>
        </a:p>
      </dgm:t>
    </dgm:pt>
    <dgm:pt modelId="{F2F9FF62-DC40-45BF-9D2F-F53FD08C3F7A}">
      <dgm:prSet phldrT="[Текст]"/>
      <dgm:spPr/>
      <dgm:t>
        <a:bodyPr/>
        <a:lstStyle/>
        <a:p>
          <a:r>
            <a:rPr lang="ru-RU" dirty="0" smtClean="0"/>
            <a:t>Организация</a:t>
          </a:r>
          <a:endParaRPr lang="ru-RU" dirty="0"/>
        </a:p>
      </dgm:t>
    </dgm:pt>
    <dgm:pt modelId="{5196BD75-E9D7-43A7-A774-E160B9ECFDCE}" type="parTrans" cxnId="{0C023F60-1F59-4E17-B23C-2EE4AC55DEE8}">
      <dgm:prSet/>
      <dgm:spPr/>
      <dgm:t>
        <a:bodyPr/>
        <a:lstStyle/>
        <a:p>
          <a:endParaRPr lang="ru-RU"/>
        </a:p>
      </dgm:t>
    </dgm:pt>
    <dgm:pt modelId="{D25D5AEC-A7D0-4F1F-866D-3ABB0064C760}" type="sibTrans" cxnId="{0C023F60-1F59-4E17-B23C-2EE4AC55DEE8}">
      <dgm:prSet/>
      <dgm:spPr/>
      <dgm:t>
        <a:bodyPr/>
        <a:lstStyle/>
        <a:p>
          <a:endParaRPr lang="ru-RU"/>
        </a:p>
      </dgm:t>
    </dgm:pt>
    <dgm:pt modelId="{F8956330-24D6-42DF-B360-09AF17F4EBED}">
      <dgm:prSet/>
      <dgm:spPr/>
      <dgm:t>
        <a:bodyPr/>
        <a:lstStyle/>
        <a:p>
          <a:r>
            <a:rPr lang="ru-RU" smtClean="0"/>
            <a:t>Мероприятия</a:t>
          </a:r>
          <a:endParaRPr lang="ru-RU" dirty="0"/>
        </a:p>
      </dgm:t>
    </dgm:pt>
    <dgm:pt modelId="{9C0795DC-AD4A-4381-9D46-1365DFC3D466}" type="parTrans" cxnId="{CED43CDA-E729-4377-9584-71EC4803833F}">
      <dgm:prSet/>
      <dgm:spPr/>
      <dgm:t>
        <a:bodyPr/>
        <a:lstStyle/>
        <a:p>
          <a:endParaRPr lang="ru-RU"/>
        </a:p>
      </dgm:t>
    </dgm:pt>
    <dgm:pt modelId="{68D8760F-8C9A-4563-83A8-D999C6A87E7C}" type="sibTrans" cxnId="{CED43CDA-E729-4377-9584-71EC4803833F}">
      <dgm:prSet/>
      <dgm:spPr/>
      <dgm:t>
        <a:bodyPr/>
        <a:lstStyle/>
        <a:p>
          <a:endParaRPr lang="ru-RU"/>
        </a:p>
      </dgm:t>
    </dgm:pt>
    <dgm:pt modelId="{79FF2E96-6B04-48CF-9AAD-34B9A529C641}">
      <dgm:prSet/>
      <dgm:spPr/>
      <dgm:t>
        <a:bodyPr/>
        <a:lstStyle/>
        <a:p>
          <a:r>
            <a:rPr lang="ru-RU" smtClean="0"/>
            <a:t>Организация</a:t>
          </a:r>
          <a:endParaRPr lang="ru-RU" dirty="0"/>
        </a:p>
      </dgm:t>
    </dgm:pt>
    <dgm:pt modelId="{80A558F2-6A93-4E92-97E2-D6C204FC101B}" type="parTrans" cxnId="{5484EB55-F2D5-4577-B9AC-ADCF2E304D52}">
      <dgm:prSet/>
      <dgm:spPr/>
      <dgm:t>
        <a:bodyPr/>
        <a:lstStyle/>
        <a:p>
          <a:endParaRPr lang="ru-RU"/>
        </a:p>
      </dgm:t>
    </dgm:pt>
    <dgm:pt modelId="{794DB89A-BD95-4741-8CD3-FCF994019538}" type="sibTrans" cxnId="{5484EB55-F2D5-4577-B9AC-ADCF2E304D52}">
      <dgm:prSet/>
      <dgm:spPr/>
      <dgm:t>
        <a:bodyPr/>
        <a:lstStyle/>
        <a:p>
          <a:endParaRPr lang="ru-RU"/>
        </a:p>
      </dgm:t>
    </dgm:pt>
    <dgm:pt modelId="{85973745-FB28-4601-93A4-CB9C2132B349}" type="pres">
      <dgm:prSet presAssocID="{E821392A-B857-45B8-867F-2FEE87870A1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891812-2DE3-4486-B2DA-50A3BC8BD6B4}" type="pres">
      <dgm:prSet presAssocID="{E821392A-B857-45B8-867F-2FEE87870A17}" presName="tSp" presStyleCnt="0"/>
      <dgm:spPr/>
    </dgm:pt>
    <dgm:pt modelId="{8C2D4428-C5A9-41AD-9CB2-6F68A227EAE1}" type="pres">
      <dgm:prSet presAssocID="{E821392A-B857-45B8-867F-2FEE87870A17}" presName="bSp" presStyleCnt="0"/>
      <dgm:spPr/>
    </dgm:pt>
    <dgm:pt modelId="{2B9B22B4-BD66-4C34-90FB-904C936568E5}" type="pres">
      <dgm:prSet presAssocID="{E821392A-B857-45B8-867F-2FEE87870A17}" presName="process" presStyleCnt="0"/>
      <dgm:spPr/>
    </dgm:pt>
    <dgm:pt modelId="{E2E0E6BC-C714-4900-8F59-F5F7F643948A}" type="pres">
      <dgm:prSet presAssocID="{CD92E16D-89CB-4C0F-9D06-F0B19AAB3C05}" presName="composite1" presStyleCnt="0"/>
      <dgm:spPr/>
    </dgm:pt>
    <dgm:pt modelId="{B1FAA7D0-ACF2-4A12-A326-42343A983C3B}" type="pres">
      <dgm:prSet presAssocID="{CD92E16D-89CB-4C0F-9D06-F0B19AAB3C05}" presName="dummyNode1" presStyleLbl="node1" presStyleIdx="0" presStyleCnt="3"/>
      <dgm:spPr/>
    </dgm:pt>
    <dgm:pt modelId="{9ECDB38B-6AA4-4A5A-9330-70080EDA38A3}" type="pres">
      <dgm:prSet presAssocID="{CD92E16D-89CB-4C0F-9D06-F0B19AAB3C05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9BE03-6CE4-4AC5-AB87-0B632C89DB4F}" type="pres">
      <dgm:prSet presAssocID="{CD92E16D-89CB-4C0F-9D06-F0B19AAB3C0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F040F-04BC-4E79-9717-559E03314443}" type="pres">
      <dgm:prSet presAssocID="{CD92E16D-89CB-4C0F-9D06-F0B19AAB3C05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995ED-CA73-4D03-BC62-C07E2104CD17}" type="pres">
      <dgm:prSet presAssocID="{CD92E16D-89CB-4C0F-9D06-F0B19AAB3C05}" presName="connSite1" presStyleCnt="0"/>
      <dgm:spPr/>
    </dgm:pt>
    <dgm:pt modelId="{1B49DB7D-357E-4859-A5BC-0B66FEC26053}" type="pres">
      <dgm:prSet presAssocID="{7C4DF138-3AA3-476E-9416-DC02D14CA8A3}" presName="Name9" presStyleLbl="sibTrans2D1" presStyleIdx="0" presStyleCnt="2"/>
      <dgm:spPr/>
      <dgm:t>
        <a:bodyPr/>
        <a:lstStyle/>
        <a:p>
          <a:endParaRPr lang="ru-RU"/>
        </a:p>
      </dgm:t>
    </dgm:pt>
    <dgm:pt modelId="{8497F10A-C6AC-41D8-B34E-14F8B1E9561D}" type="pres">
      <dgm:prSet presAssocID="{EF154A3C-DF83-43D0-BDB0-A63892971692}" presName="composite2" presStyleCnt="0"/>
      <dgm:spPr/>
    </dgm:pt>
    <dgm:pt modelId="{2F08B288-07DF-42EF-B0D4-C7047B14FC6D}" type="pres">
      <dgm:prSet presAssocID="{EF154A3C-DF83-43D0-BDB0-A63892971692}" presName="dummyNode2" presStyleLbl="node1" presStyleIdx="0" presStyleCnt="3"/>
      <dgm:spPr/>
    </dgm:pt>
    <dgm:pt modelId="{F60C6706-C8D6-4E18-90F5-2E06670AE053}" type="pres">
      <dgm:prSet presAssocID="{EF154A3C-DF83-43D0-BDB0-A63892971692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A173CE-4D67-4C00-AB66-D067BD2DDFD2}" type="pres">
      <dgm:prSet presAssocID="{EF154A3C-DF83-43D0-BDB0-A63892971692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7E030-4469-4747-8C8F-7EE183FA0BDA}" type="pres">
      <dgm:prSet presAssocID="{EF154A3C-DF83-43D0-BDB0-A63892971692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07434-B57E-4721-9A1D-7E9C53060930}" type="pres">
      <dgm:prSet presAssocID="{EF154A3C-DF83-43D0-BDB0-A63892971692}" presName="connSite2" presStyleCnt="0"/>
      <dgm:spPr/>
    </dgm:pt>
    <dgm:pt modelId="{8D491557-C38E-46CA-B46B-20FF3E5BE853}" type="pres">
      <dgm:prSet presAssocID="{E36587DD-245F-4753-947E-A304FF396BAC}" presName="Name18" presStyleLbl="sibTrans2D1" presStyleIdx="1" presStyleCnt="2"/>
      <dgm:spPr/>
      <dgm:t>
        <a:bodyPr/>
        <a:lstStyle/>
        <a:p>
          <a:endParaRPr lang="ru-RU"/>
        </a:p>
      </dgm:t>
    </dgm:pt>
    <dgm:pt modelId="{9F616F64-9CF1-442E-BBB4-5D20709FED3A}" type="pres">
      <dgm:prSet presAssocID="{568EAA4E-2BE3-4CB8-9446-FA1DF8071178}" presName="composite1" presStyleCnt="0"/>
      <dgm:spPr/>
    </dgm:pt>
    <dgm:pt modelId="{96537F01-3B89-492F-BF95-E9FA7C2CA038}" type="pres">
      <dgm:prSet presAssocID="{568EAA4E-2BE3-4CB8-9446-FA1DF8071178}" presName="dummyNode1" presStyleLbl="node1" presStyleIdx="1" presStyleCnt="3"/>
      <dgm:spPr/>
    </dgm:pt>
    <dgm:pt modelId="{802217AE-0168-4BFD-99E4-2DCDC31109C9}" type="pres">
      <dgm:prSet presAssocID="{568EAA4E-2BE3-4CB8-9446-FA1DF807117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D649B3-F6E2-4B44-9252-2456F89C5CAB}" type="pres">
      <dgm:prSet presAssocID="{568EAA4E-2BE3-4CB8-9446-FA1DF807117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32C4E-0535-4142-BE83-5B900FC19613}" type="pres">
      <dgm:prSet presAssocID="{568EAA4E-2BE3-4CB8-9446-FA1DF8071178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1C407-C5A3-475D-A138-CE3E08A876F3}" type="pres">
      <dgm:prSet presAssocID="{568EAA4E-2BE3-4CB8-9446-FA1DF8071178}" presName="connSite1" presStyleCnt="0"/>
      <dgm:spPr/>
    </dgm:pt>
  </dgm:ptLst>
  <dgm:cxnLst>
    <dgm:cxn modelId="{584473E0-9521-47B1-BC01-3A411D3F4C77}" type="presOf" srcId="{855EB366-6E5B-43FB-8FFE-1F0B451F0829}" destId="{59D649B3-F6E2-4B44-9252-2456F89C5CAB}" srcOrd="1" destOrd="2" presId="urn:microsoft.com/office/officeart/2005/8/layout/hProcess4"/>
    <dgm:cxn modelId="{FB6B6909-3B46-43FB-9505-0E6BAD1AEE81}" type="presOf" srcId="{F2F9FF62-DC40-45BF-9D2F-F53FD08C3F7A}" destId="{65A173CE-4D67-4C00-AB66-D067BD2DDFD2}" srcOrd="1" destOrd="2" presId="urn:microsoft.com/office/officeart/2005/8/layout/hProcess4"/>
    <dgm:cxn modelId="{A039A869-7442-43D9-8FE8-2C4399FF8EA9}" type="presOf" srcId="{79FF2E96-6B04-48CF-9AAD-34B9A529C641}" destId="{72F9BE03-6CE4-4AC5-AB87-0B632C89DB4F}" srcOrd="1" destOrd="2" presId="urn:microsoft.com/office/officeart/2005/8/layout/hProcess4"/>
    <dgm:cxn modelId="{2088EC7A-5FED-4B3F-968A-EDFD952B8AF5}" type="presOf" srcId="{F8956330-24D6-42DF-B360-09AF17F4EBED}" destId="{72F9BE03-6CE4-4AC5-AB87-0B632C89DB4F}" srcOrd="1" destOrd="1" presId="urn:microsoft.com/office/officeart/2005/8/layout/hProcess4"/>
    <dgm:cxn modelId="{00E3D14A-4D61-4F49-9CDF-57773C2B3293}" type="presOf" srcId="{8FEF2747-9269-468A-9761-88FF6EABE317}" destId="{65A173CE-4D67-4C00-AB66-D067BD2DDFD2}" srcOrd="1" destOrd="1" presId="urn:microsoft.com/office/officeart/2005/8/layout/hProcess4"/>
    <dgm:cxn modelId="{84291478-8E3C-4A9F-8A64-1E03CBB4615B}" type="presOf" srcId="{855EB366-6E5B-43FB-8FFE-1F0B451F0829}" destId="{802217AE-0168-4BFD-99E4-2DCDC31109C9}" srcOrd="0" destOrd="2" presId="urn:microsoft.com/office/officeart/2005/8/layout/hProcess4"/>
    <dgm:cxn modelId="{BA6BAF76-EBC7-44E9-8674-DD724D45A2C2}" type="presOf" srcId="{F8956330-24D6-42DF-B360-09AF17F4EBED}" destId="{9ECDB38B-6AA4-4A5A-9330-70080EDA38A3}" srcOrd="0" destOrd="1" presId="urn:microsoft.com/office/officeart/2005/8/layout/hProcess4"/>
    <dgm:cxn modelId="{9FD6C5F7-0983-49B4-98CF-D1EFB07A2320}" type="presOf" srcId="{4B47C860-3129-4259-B9D5-0C1BF9FF22BC}" destId="{F60C6706-C8D6-4E18-90F5-2E06670AE053}" srcOrd="0" destOrd="0" presId="urn:microsoft.com/office/officeart/2005/8/layout/hProcess4"/>
    <dgm:cxn modelId="{69F980C6-94C0-43DC-AEDC-8BDEED5FAB6F}" srcId="{E821392A-B857-45B8-867F-2FEE87870A17}" destId="{EF154A3C-DF83-43D0-BDB0-A63892971692}" srcOrd="1" destOrd="0" parTransId="{7CA91F8B-9142-4FBE-B020-D6323CDB7168}" sibTransId="{E36587DD-245F-4753-947E-A304FF396BAC}"/>
    <dgm:cxn modelId="{D96C7011-8DA1-487C-B5A1-78E8695C636D}" type="presOf" srcId="{F2F9FF62-DC40-45BF-9D2F-F53FD08C3F7A}" destId="{F60C6706-C8D6-4E18-90F5-2E06670AE053}" srcOrd="0" destOrd="2" presId="urn:microsoft.com/office/officeart/2005/8/layout/hProcess4"/>
    <dgm:cxn modelId="{BD4878C1-D09D-41AF-BE8D-310C769D385B}" type="presOf" srcId="{CD92E16D-89CB-4C0F-9D06-F0B19AAB3C05}" destId="{B29F040F-04BC-4E79-9717-559E03314443}" srcOrd="0" destOrd="0" presId="urn:microsoft.com/office/officeart/2005/8/layout/hProcess4"/>
    <dgm:cxn modelId="{D0547917-FA65-4792-A321-7E400CF7D175}" type="presOf" srcId="{79FF2E96-6B04-48CF-9AAD-34B9A529C641}" destId="{9ECDB38B-6AA4-4A5A-9330-70080EDA38A3}" srcOrd="0" destOrd="2" presId="urn:microsoft.com/office/officeart/2005/8/layout/hProcess4"/>
    <dgm:cxn modelId="{C5BA351C-7117-4977-BFD9-151E2A27D578}" srcId="{EF154A3C-DF83-43D0-BDB0-A63892971692}" destId="{8FEF2747-9269-468A-9761-88FF6EABE317}" srcOrd="1" destOrd="0" parTransId="{CB5CE251-A981-474D-8DC1-DC0EB57B51C7}" sibTransId="{BF7689F8-3562-40F6-8B70-DA0F31490AD8}"/>
    <dgm:cxn modelId="{4210A47E-AFB0-41B2-9236-D90126FF091D}" type="presOf" srcId="{D0E905A5-286B-46C1-B1EA-0D5877145C4F}" destId="{802217AE-0168-4BFD-99E4-2DCDC31109C9}" srcOrd="0" destOrd="0" presId="urn:microsoft.com/office/officeart/2005/8/layout/hProcess4"/>
    <dgm:cxn modelId="{9A068935-3B4C-43FF-929B-82ACC14C0312}" type="presOf" srcId="{EF154A3C-DF83-43D0-BDB0-A63892971692}" destId="{B4C7E030-4469-4747-8C8F-7EE183FA0BDA}" srcOrd="0" destOrd="0" presId="urn:microsoft.com/office/officeart/2005/8/layout/hProcess4"/>
    <dgm:cxn modelId="{091C0594-68B5-4CAB-88F2-C9B4EB17C296}" type="presOf" srcId="{4B47C860-3129-4259-B9D5-0C1BF9FF22BC}" destId="{65A173CE-4D67-4C00-AB66-D067BD2DDFD2}" srcOrd="1" destOrd="0" presId="urn:microsoft.com/office/officeart/2005/8/layout/hProcess4"/>
    <dgm:cxn modelId="{43D97EA2-13F7-4404-86B3-0D14E3DCF3ED}" type="presOf" srcId="{E99F4FCA-B381-4ABF-82ED-73684A4B340E}" destId="{72F9BE03-6CE4-4AC5-AB87-0B632C89DB4F}" srcOrd="1" destOrd="0" presId="urn:microsoft.com/office/officeart/2005/8/layout/hProcess4"/>
    <dgm:cxn modelId="{4B3984A1-8197-41F9-8C83-32B8DCA2650F}" type="presOf" srcId="{B314BB99-0356-4981-B9F3-FC62DBE56AD6}" destId="{802217AE-0168-4BFD-99E4-2DCDC31109C9}" srcOrd="0" destOrd="1" presId="urn:microsoft.com/office/officeart/2005/8/layout/hProcess4"/>
    <dgm:cxn modelId="{64A6E209-417F-4A4E-B873-E4616E2B0535}" type="presOf" srcId="{E36587DD-245F-4753-947E-A304FF396BAC}" destId="{8D491557-C38E-46CA-B46B-20FF3E5BE853}" srcOrd="0" destOrd="0" presId="urn:microsoft.com/office/officeart/2005/8/layout/hProcess4"/>
    <dgm:cxn modelId="{CED43CDA-E729-4377-9584-71EC4803833F}" srcId="{CD92E16D-89CB-4C0F-9D06-F0B19AAB3C05}" destId="{F8956330-24D6-42DF-B360-09AF17F4EBED}" srcOrd="1" destOrd="0" parTransId="{9C0795DC-AD4A-4381-9D46-1365DFC3D466}" sibTransId="{68D8760F-8C9A-4563-83A8-D999C6A87E7C}"/>
    <dgm:cxn modelId="{899B3D6A-664A-41EF-8D15-836FC288BC71}" type="presOf" srcId="{D0E905A5-286B-46C1-B1EA-0D5877145C4F}" destId="{59D649B3-F6E2-4B44-9252-2456F89C5CAB}" srcOrd="1" destOrd="0" presId="urn:microsoft.com/office/officeart/2005/8/layout/hProcess4"/>
    <dgm:cxn modelId="{6641E409-AC17-4D97-ADEE-90011981077F}" type="presOf" srcId="{E821392A-B857-45B8-867F-2FEE87870A17}" destId="{85973745-FB28-4601-93A4-CB9C2132B349}" srcOrd="0" destOrd="0" presId="urn:microsoft.com/office/officeart/2005/8/layout/hProcess4"/>
    <dgm:cxn modelId="{C113B626-79FC-435C-A753-F675BBB71665}" srcId="{568EAA4E-2BE3-4CB8-9446-FA1DF8071178}" destId="{D0E905A5-286B-46C1-B1EA-0D5877145C4F}" srcOrd="0" destOrd="0" parTransId="{F75E9D5B-E44E-4912-85B2-998CBA16ED5B}" sibTransId="{DA22E6C4-6AB0-4911-AA22-6846C52FD984}"/>
    <dgm:cxn modelId="{0C023F60-1F59-4E17-B23C-2EE4AC55DEE8}" srcId="{EF154A3C-DF83-43D0-BDB0-A63892971692}" destId="{F2F9FF62-DC40-45BF-9D2F-F53FD08C3F7A}" srcOrd="2" destOrd="0" parTransId="{5196BD75-E9D7-43A7-A774-E160B9ECFDCE}" sibTransId="{D25D5AEC-A7D0-4F1F-866D-3ABB0064C760}"/>
    <dgm:cxn modelId="{C4948B71-9690-488C-BE5E-28692F2C7513}" type="presOf" srcId="{8FEF2747-9269-468A-9761-88FF6EABE317}" destId="{F60C6706-C8D6-4E18-90F5-2E06670AE053}" srcOrd="0" destOrd="1" presId="urn:microsoft.com/office/officeart/2005/8/layout/hProcess4"/>
    <dgm:cxn modelId="{B11EE52A-83E9-46ED-AEAA-25AD996F3D51}" type="presOf" srcId="{E99F4FCA-B381-4ABF-82ED-73684A4B340E}" destId="{9ECDB38B-6AA4-4A5A-9330-70080EDA38A3}" srcOrd="0" destOrd="0" presId="urn:microsoft.com/office/officeart/2005/8/layout/hProcess4"/>
    <dgm:cxn modelId="{89D9A216-4175-4356-87D5-500B86FEE309}" type="presOf" srcId="{B314BB99-0356-4981-B9F3-FC62DBE56AD6}" destId="{59D649B3-F6E2-4B44-9252-2456F89C5CAB}" srcOrd="1" destOrd="1" presId="urn:microsoft.com/office/officeart/2005/8/layout/hProcess4"/>
    <dgm:cxn modelId="{E9FD6BEC-87D5-4964-9354-87F711B17C00}" srcId="{EF154A3C-DF83-43D0-BDB0-A63892971692}" destId="{4B47C860-3129-4259-B9D5-0C1BF9FF22BC}" srcOrd="0" destOrd="0" parTransId="{ED7303CC-B6A0-486A-B280-93B8DC414D7A}" sibTransId="{DF6B4C53-F828-4308-9DCF-72B527CCC2AA}"/>
    <dgm:cxn modelId="{C3A104BD-67AD-451E-A581-01CFF873F801}" srcId="{568EAA4E-2BE3-4CB8-9446-FA1DF8071178}" destId="{B314BB99-0356-4981-B9F3-FC62DBE56AD6}" srcOrd="1" destOrd="0" parTransId="{146B2DF7-4E65-493B-A68E-CE81FC73D45D}" sibTransId="{F49D5A6D-DB21-4397-ACB4-694F6A4882A9}"/>
    <dgm:cxn modelId="{96A6BDFE-8667-4B18-BFB3-EA96148E81B3}" srcId="{E821392A-B857-45B8-867F-2FEE87870A17}" destId="{CD92E16D-89CB-4C0F-9D06-F0B19AAB3C05}" srcOrd="0" destOrd="0" parTransId="{955E1166-1B3A-4858-B207-6C4DC394EAF5}" sibTransId="{7C4DF138-3AA3-476E-9416-DC02D14CA8A3}"/>
    <dgm:cxn modelId="{9E04EE10-7A16-40D3-B4F5-950A6426D5DC}" type="presOf" srcId="{7C4DF138-3AA3-476E-9416-DC02D14CA8A3}" destId="{1B49DB7D-357E-4859-A5BC-0B66FEC26053}" srcOrd="0" destOrd="0" presId="urn:microsoft.com/office/officeart/2005/8/layout/hProcess4"/>
    <dgm:cxn modelId="{BEF7851A-E163-4497-867D-D9BD358CB337}" srcId="{568EAA4E-2BE3-4CB8-9446-FA1DF8071178}" destId="{855EB366-6E5B-43FB-8FFE-1F0B451F0829}" srcOrd="2" destOrd="0" parTransId="{B704B57F-0B96-4983-8052-18A771EDAB84}" sibTransId="{D48E855D-248D-4601-826C-7CF630853CC8}"/>
    <dgm:cxn modelId="{5484EB55-F2D5-4577-B9AC-ADCF2E304D52}" srcId="{CD92E16D-89CB-4C0F-9D06-F0B19AAB3C05}" destId="{79FF2E96-6B04-48CF-9AAD-34B9A529C641}" srcOrd="2" destOrd="0" parTransId="{80A558F2-6A93-4E92-97E2-D6C204FC101B}" sibTransId="{794DB89A-BD95-4741-8CD3-FCF994019538}"/>
    <dgm:cxn modelId="{33931995-9BD3-4B6B-99E8-03200824ED0D}" srcId="{E821392A-B857-45B8-867F-2FEE87870A17}" destId="{568EAA4E-2BE3-4CB8-9446-FA1DF8071178}" srcOrd="2" destOrd="0" parTransId="{1BFF9F6B-8B4F-4865-AC66-6CDDF560D771}" sibTransId="{19012500-12D0-457E-9033-B98BB4AC6DD2}"/>
    <dgm:cxn modelId="{9F6AD951-DB6A-4D97-8D78-50D18FFF9E52}" type="presOf" srcId="{568EAA4E-2BE3-4CB8-9446-FA1DF8071178}" destId="{C2732C4E-0535-4142-BE83-5B900FC19613}" srcOrd="0" destOrd="0" presId="urn:microsoft.com/office/officeart/2005/8/layout/hProcess4"/>
    <dgm:cxn modelId="{3CB3F5A3-F5A5-41DC-B933-953BEEB65E21}" srcId="{CD92E16D-89CB-4C0F-9D06-F0B19AAB3C05}" destId="{E99F4FCA-B381-4ABF-82ED-73684A4B340E}" srcOrd="0" destOrd="0" parTransId="{E72B0A27-D090-4F83-A0AB-B341C7806CA2}" sibTransId="{A40901B3-D47C-4A30-9B18-3A70F5EFAC4C}"/>
    <dgm:cxn modelId="{0FA058ED-F9B1-4B4B-A57A-C7D22A3B6B56}" type="presParOf" srcId="{85973745-FB28-4601-93A4-CB9C2132B349}" destId="{13891812-2DE3-4486-B2DA-50A3BC8BD6B4}" srcOrd="0" destOrd="0" presId="urn:microsoft.com/office/officeart/2005/8/layout/hProcess4"/>
    <dgm:cxn modelId="{5E414A61-02D4-4B58-A160-A2DC40F78D99}" type="presParOf" srcId="{85973745-FB28-4601-93A4-CB9C2132B349}" destId="{8C2D4428-C5A9-41AD-9CB2-6F68A227EAE1}" srcOrd="1" destOrd="0" presId="urn:microsoft.com/office/officeart/2005/8/layout/hProcess4"/>
    <dgm:cxn modelId="{B250C418-ECC8-40F8-AF57-E8C85F7E4FE7}" type="presParOf" srcId="{85973745-FB28-4601-93A4-CB9C2132B349}" destId="{2B9B22B4-BD66-4C34-90FB-904C936568E5}" srcOrd="2" destOrd="0" presId="urn:microsoft.com/office/officeart/2005/8/layout/hProcess4"/>
    <dgm:cxn modelId="{2CBD409A-1797-4BD6-9CDC-05A83106DD4B}" type="presParOf" srcId="{2B9B22B4-BD66-4C34-90FB-904C936568E5}" destId="{E2E0E6BC-C714-4900-8F59-F5F7F643948A}" srcOrd="0" destOrd="0" presId="urn:microsoft.com/office/officeart/2005/8/layout/hProcess4"/>
    <dgm:cxn modelId="{DEF117CF-B206-42DC-8D55-4AF1C9B36559}" type="presParOf" srcId="{E2E0E6BC-C714-4900-8F59-F5F7F643948A}" destId="{B1FAA7D0-ACF2-4A12-A326-42343A983C3B}" srcOrd="0" destOrd="0" presId="urn:microsoft.com/office/officeart/2005/8/layout/hProcess4"/>
    <dgm:cxn modelId="{B853FBC2-8FF5-4A2C-9EB8-EDCA694BF42C}" type="presParOf" srcId="{E2E0E6BC-C714-4900-8F59-F5F7F643948A}" destId="{9ECDB38B-6AA4-4A5A-9330-70080EDA38A3}" srcOrd="1" destOrd="0" presId="urn:microsoft.com/office/officeart/2005/8/layout/hProcess4"/>
    <dgm:cxn modelId="{13A13656-B6A2-4009-9AE5-2808CE1535BB}" type="presParOf" srcId="{E2E0E6BC-C714-4900-8F59-F5F7F643948A}" destId="{72F9BE03-6CE4-4AC5-AB87-0B632C89DB4F}" srcOrd="2" destOrd="0" presId="urn:microsoft.com/office/officeart/2005/8/layout/hProcess4"/>
    <dgm:cxn modelId="{FB3752B0-D40C-4185-A417-96242A5578DD}" type="presParOf" srcId="{E2E0E6BC-C714-4900-8F59-F5F7F643948A}" destId="{B29F040F-04BC-4E79-9717-559E03314443}" srcOrd="3" destOrd="0" presId="urn:microsoft.com/office/officeart/2005/8/layout/hProcess4"/>
    <dgm:cxn modelId="{27A6BD7F-40B2-443D-909C-B701F164F9EE}" type="presParOf" srcId="{E2E0E6BC-C714-4900-8F59-F5F7F643948A}" destId="{E77995ED-CA73-4D03-BC62-C07E2104CD17}" srcOrd="4" destOrd="0" presId="urn:microsoft.com/office/officeart/2005/8/layout/hProcess4"/>
    <dgm:cxn modelId="{84E31C1A-9766-4879-86DE-2896ADE1347A}" type="presParOf" srcId="{2B9B22B4-BD66-4C34-90FB-904C936568E5}" destId="{1B49DB7D-357E-4859-A5BC-0B66FEC26053}" srcOrd="1" destOrd="0" presId="urn:microsoft.com/office/officeart/2005/8/layout/hProcess4"/>
    <dgm:cxn modelId="{77E87BC4-2E9A-49BB-9AB5-55A05FB15502}" type="presParOf" srcId="{2B9B22B4-BD66-4C34-90FB-904C936568E5}" destId="{8497F10A-C6AC-41D8-B34E-14F8B1E9561D}" srcOrd="2" destOrd="0" presId="urn:microsoft.com/office/officeart/2005/8/layout/hProcess4"/>
    <dgm:cxn modelId="{92B04CC7-D91F-4EEC-A48F-85002A8E7F7F}" type="presParOf" srcId="{8497F10A-C6AC-41D8-B34E-14F8B1E9561D}" destId="{2F08B288-07DF-42EF-B0D4-C7047B14FC6D}" srcOrd="0" destOrd="0" presId="urn:microsoft.com/office/officeart/2005/8/layout/hProcess4"/>
    <dgm:cxn modelId="{1EC901F7-8C25-437D-A654-7CB8E17281C2}" type="presParOf" srcId="{8497F10A-C6AC-41D8-B34E-14F8B1E9561D}" destId="{F60C6706-C8D6-4E18-90F5-2E06670AE053}" srcOrd="1" destOrd="0" presId="urn:microsoft.com/office/officeart/2005/8/layout/hProcess4"/>
    <dgm:cxn modelId="{D0F608C6-B481-4A13-BEF9-E6569E631260}" type="presParOf" srcId="{8497F10A-C6AC-41D8-B34E-14F8B1E9561D}" destId="{65A173CE-4D67-4C00-AB66-D067BD2DDFD2}" srcOrd="2" destOrd="0" presId="urn:microsoft.com/office/officeart/2005/8/layout/hProcess4"/>
    <dgm:cxn modelId="{CA638089-6622-4E01-B1BF-FC83E06BEB50}" type="presParOf" srcId="{8497F10A-C6AC-41D8-B34E-14F8B1E9561D}" destId="{B4C7E030-4469-4747-8C8F-7EE183FA0BDA}" srcOrd="3" destOrd="0" presId="urn:microsoft.com/office/officeart/2005/8/layout/hProcess4"/>
    <dgm:cxn modelId="{702A326A-1ECA-42C6-95B9-27C4394A1DB7}" type="presParOf" srcId="{8497F10A-C6AC-41D8-B34E-14F8B1E9561D}" destId="{65107434-B57E-4721-9A1D-7E9C53060930}" srcOrd="4" destOrd="0" presId="urn:microsoft.com/office/officeart/2005/8/layout/hProcess4"/>
    <dgm:cxn modelId="{3815F8E8-A2C3-48BC-9564-7496877498F4}" type="presParOf" srcId="{2B9B22B4-BD66-4C34-90FB-904C936568E5}" destId="{8D491557-C38E-46CA-B46B-20FF3E5BE853}" srcOrd="3" destOrd="0" presId="urn:microsoft.com/office/officeart/2005/8/layout/hProcess4"/>
    <dgm:cxn modelId="{376B4505-D7C9-4355-8CF9-8918F74339D0}" type="presParOf" srcId="{2B9B22B4-BD66-4C34-90FB-904C936568E5}" destId="{9F616F64-9CF1-442E-BBB4-5D20709FED3A}" srcOrd="4" destOrd="0" presId="urn:microsoft.com/office/officeart/2005/8/layout/hProcess4"/>
    <dgm:cxn modelId="{2665A456-CA17-4763-9854-4966FFE42D5E}" type="presParOf" srcId="{9F616F64-9CF1-442E-BBB4-5D20709FED3A}" destId="{96537F01-3B89-492F-BF95-E9FA7C2CA038}" srcOrd="0" destOrd="0" presId="urn:microsoft.com/office/officeart/2005/8/layout/hProcess4"/>
    <dgm:cxn modelId="{1FFAC4EA-A6C7-4FBB-9CD3-E56013BF26FA}" type="presParOf" srcId="{9F616F64-9CF1-442E-BBB4-5D20709FED3A}" destId="{802217AE-0168-4BFD-99E4-2DCDC31109C9}" srcOrd="1" destOrd="0" presId="urn:microsoft.com/office/officeart/2005/8/layout/hProcess4"/>
    <dgm:cxn modelId="{DD188E3C-EA80-4962-B9EE-FFA35D89136C}" type="presParOf" srcId="{9F616F64-9CF1-442E-BBB4-5D20709FED3A}" destId="{59D649B3-F6E2-4B44-9252-2456F89C5CAB}" srcOrd="2" destOrd="0" presId="urn:microsoft.com/office/officeart/2005/8/layout/hProcess4"/>
    <dgm:cxn modelId="{A579DFF7-14C4-4A14-A0EF-D9CB2621C3EB}" type="presParOf" srcId="{9F616F64-9CF1-442E-BBB4-5D20709FED3A}" destId="{C2732C4E-0535-4142-BE83-5B900FC19613}" srcOrd="3" destOrd="0" presId="urn:microsoft.com/office/officeart/2005/8/layout/hProcess4"/>
    <dgm:cxn modelId="{FF7C04E5-8603-4F1B-93FD-0A8B3555D8FC}" type="presParOf" srcId="{9F616F64-9CF1-442E-BBB4-5D20709FED3A}" destId="{DE51C407-C5A3-475D-A138-CE3E08A876F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8A1022B-7073-4200-9175-FAD894408049}" type="doc">
      <dgm:prSet loTypeId="urn:microsoft.com/office/officeart/2005/8/layout/vList6" loCatId="list" qsTypeId="urn:microsoft.com/office/officeart/2005/8/quickstyle/3d4" qsCatId="3D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5E5ECD48-3D0E-4680-81E9-9722A61EDF6C}">
      <dgm:prSet phldrT="[Текст]"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2200" b="0" smtClean="0">
              <a:solidFill>
                <a:schemeClr val="tx1"/>
              </a:solidFill>
            </a:rPr>
            <a:t>4. Воспитание</a:t>
          </a:r>
          <a:endParaRPr lang="ru-RU" sz="2200" b="0" dirty="0">
            <a:solidFill>
              <a:schemeClr val="tx1"/>
            </a:solidFill>
          </a:endParaRPr>
        </a:p>
      </dgm:t>
    </dgm:pt>
    <dgm:pt modelId="{237EC304-B9E2-4D27-87D2-D0179C1A7BB9}" type="parTrans" cxnId="{86B14DF6-3075-445A-8BF7-C4AA35A8C13F}">
      <dgm:prSet/>
      <dgm:spPr/>
      <dgm:t>
        <a:bodyPr/>
        <a:lstStyle/>
        <a:p>
          <a:endParaRPr lang="ru-RU" sz="1800" b="0">
            <a:solidFill>
              <a:schemeClr val="tx1"/>
            </a:solidFill>
          </a:endParaRPr>
        </a:p>
      </dgm:t>
    </dgm:pt>
    <dgm:pt modelId="{0691CF4A-9075-42F3-8223-D5FF4FF8E6E8}" type="sibTrans" cxnId="{86B14DF6-3075-445A-8BF7-C4AA35A8C13F}">
      <dgm:prSet/>
      <dgm:spPr/>
      <dgm:t>
        <a:bodyPr/>
        <a:lstStyle/>
        <a:p>
          <a:endParaRPr lang="ru-RU" sz="1800" b="0">
            <a:solidFill>
              <a:schemeClr val="tx1"/>
            </a:solidFill>
          </a:endParaRPr>
        </a:p>
      </dgm:t>
    </dgm:pt>
    <dgm:pt modelId="{0203A2E7-4312-47EC-99BF-FE7D6D6D50AF}">
      <dgm:prSet phldrT="[Текст]"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2200" b="0" smtClean="0">
              <a:solidFill>
                <a:schemeClr val="tx1"/>
              </a:solidFill>
            </a:rPr>
            <a:t>6. Учитель</a:t>
          </a:r>
          <a:endParaRPr lang="ru-RU" sz="2200" b="0" dirty="0">
            <a:solidFill>
              <a:schemeClr val="tx1"/>
            </a:solidFill>
          </a:endParaRPr>
        </a:p>
      </dgm:t>
    </dgm:pt>
    <dgm:pt modelId="{9F272D18-FB26-431C-A39E-0CF44F7CE0AF}" type="parTrans" cxnId="{0C28858D-CED3-457A-B3CE-7EC69AECAF26}">
      <dgm:prSet/>
      <dgm:spPr/>
      <dgm:t>
        <a:bodyPr/>
        <a:lstStyle/>
        <a:p>
          <a:endParaRPr lang="ru-RU" sz="1800" b="0">
            <a:solidFill>
              <a:schemeClr val="tx1"/>
            </a:solidFill>
          </a:endParaRPr>
        </a:p>
      </dgm:t>
    </dgm:pt>
    <dgm:pt modelId="{BE0F1A00-465B-460A-A6C3-076A6F6D575B}" type="sibTrans" cxnId="{0C28858D-CED3-457A-B3CE-7EC69AECAF26}">
      <dgm:prSet/>
      <dgm:spPr/>
      <dgm:t>
        <a:bodyPr/>
        <a:lstStyle/>
        <a:p>
          <a:endParaRPr lang="ru-RU" sz="1800" b="0">
            <a:solidFill>
              <a:schemeClr val="tx1"/>
            </a:solidFill>
          </a:endParaRPr>
        </a:p>
      </dgm:t>
    </dgm:pt>
    <dgm:pt modelId="{4AF0DA1C-9C1E-4C3B-94A4-63E56BBECA2F}">
      <dgm:prSet phldrT="[Текст]"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2200" b="0" smtClean="0">
              <a:solidFill>
                <a:schemeClr val="tx1"/>
              </a:solidFill>
            </a:rPr>
            <a:t>7. Школьный климат</a:t>
          </a:r>
          <a:endParaRPr lang="ru-RU" sz="2200" b="0" dirty="0">
            <a:solidFill>
              <a:schemeClr val="tx1"/>
            </a:solidFill>
          </a:endParaRPr>
        </a:p>
      </dgm:t>
    </dgm:pt>
    <dgm:pt modelId="{0A144181-A0FA-41BC-80D8-B583F004B952}" type="parTrans" cxnId="{AC49C01A-AA09-411E-9566-D9D7D475AB27}">
      <dgm:prSet/>
      <dgm:spPr/>
      <dgm:t>
        <a:bodyPr/>
        <a:lstStyle/>
        <a:p>
          <a:endParaRPr lang="ru-RU" sz="1800" b="0">
            <a:solidFill>
              <a:schemeClr val="tx1"/>
            </a:solidFill>
          </a:endParaRPr>
        </a:p>
      </dgm:t>
    </dgm:pt>
    <dgm:pt modelId="{26E2C0A2-11FB-4079-8F75-9704BECAB209}" type="sibTrans" cxnId="{AC49C01A-AA09-411E-9566-D9D7D475AB27}">
      <dgm:prSet/>
      <dgm:spPr/>
      <dgm:t>
        <a:bodyPr/>
        <a:lstStyle/>
        <a:p>
          <a:endParaRPr lang="ru-RU" sz="1800" b="0">
            <a:solidFill>
              <a:schemeClr val="tx1"/>
            </a:solidFill>
          </a:endParaRPr>
        </a:p>
      </dgm:t>
    </dgm:pt>
    <dgm:pt modelId="{22EEFD7F-AA66-45E1-A395-EF615B73FD57}">
      <dgm:prSet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2200" b="0" smtClean="0">
              <a:solidFill>
                <a:schemeClr val="tx1"/>
              </a:solidFill>
            </a:rPr>
            <a:t>5. Профориентация</a:t>
          </a:r>
          <a:endParaRPr lang="ru-RU" sz="2200" b="0" dirty="0">
            <a:solidFill>
              <a:schemeClr val="tx1"/>
            </a:solidFill>
          </a:endParaRPr>
        </a:p>
      </dgm:t>
    </dgm:pt>
    <dgm:pt modelId="{94383C2D-AA0A-46A5-AAAD-6D1C5E41A3C1}" type="parTrans" cxnId="{E914F23E-C452-4469-82B6-3264DD1DBAF6}">
      <dgm:prSet/>
      <dgm:spPr/>
      <dgm:t>
        <a:bodyPr/>
        <a:lstStyle/>
        <a:p>
          <a:endParaRPr lang="ru-RU" sz="1800" b="0">
            <a:solidFill>
              <a:schemeClr val="tx1"/>
            </a:solidFill>
          </a:endParaRPr>
        </a:p>
      </dgm:t>
    </dgm:pt>
    <dgm:pt modelId="{183DC54E-7DA4-4330-B5F0-AA35BDAB3185}" type="sibTrans" cxnId="{E914F23E-C452-4469-82B6-3264DD1DBAF6}">
      <dgm:prSet/>
      <dgm:spPr/>
      <dgm:t>
        <a:bodyPr/>
        <a:lstStyle/>
        <a:p>
          <a:endParaRPr lang="ru-RU" sz="1800" b="0">
            <a:solidFill>
              <a:schemeClr val="tx1"/>
            </a:solidFill>
          </a:endParaRPr>
        </a:p>
      </dgm:t>
    </dgm:pt>
    <dgm:pt modelId="{A7A6BF90-8B66-4274-A551-107A4F0E53DE}">
      <dgm:prSet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2200" b="0" dirty="0" smtClean="0">
              <a:solidFill>
                <a:schemeClr val="tx1"/>
              </a:solidFill>
            </a:rPr>
            <a:t>1. Знание</a:t>
          </a:r>
          <a:endParaRPr lang="ru-RU" sz="2200" b="0" dirty="0">
            <a:solidFill>
              <a:schemeClr val="tx1"/>
            </a:solidFill>
          </a:endParaRPr>
        </a:p>
      </dgm:t>
    </dgm:pt>
    <dgm:pt modelId="{ADD5D54B-BC15-4014-B540-385C4ABB6C8F}" type="parTrans" cxnId="{195C1D16-729C-4187-AC1F-82058E9FAEF4}">
      <dgm:prSet/>
      <dgm:spPr/>
      <dgm:t>
        <a:bodyPr/>
        <a:lstStyle/>
        <a:p>
          <a:endParaRPr lang="ru-RU" sz="1800" b="0">
            <a:solidFill>
              <a:schemeClr val="tx1"/>
            </a:solidFill>
          </a:endParaRPr>
        </a:p>
      </dgm:t>
    </dgm:pt>
    <dgm:pt modelId="{B2CDD5C8-54A6-4DD9-BEAA-A2BD48FA515A}" type="sibTrans" cxnId="{195C1D16-729C-4187-AC1F-82058E9FAEF4}">
      <dgm:prSet/>
      <dgm:spPr/>
      <dgm:t>
        <a:bodyPr/>
        <a:lstStyle/>
        <a:p>
          <a:endParaRPr lang="ru-RU" sz="1800" b="0">
            <a:solidFill>
              <a:schemeClr val="tx1"/>
            </a:solidFill>
          </a:endParaRPr>
        </a:p>
      </dgm:t>
    </dgm:pt>
    <dgm:pt modelId="{D42F6D56-83EF-413C-A43C-8DB551ED3139}">
      <dgm:prSet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2200" b="0" dirty="0" smtClean="0">
              <a:solidFill>
                <a:schemeClr val="tx1"/>
              </a:solidFill>
            </a:rPr>
            <a:t>2. Здоровье</a:t>
          </a:r>
          <a:endParaRPr lang="ru-RU" sz="2200" b="0" dirty="0">
            <a:solidFill>
              <a:schemeClr val="tx1"/>
            </a:solidFill>
          </a:endParaRPr>
        </a:p>
      </dgm:t>
    </dgm:pt>
    <dgm:pt modelId="{1ED7B199-01F2-419E-AFC1-16941DEBD592}" type="parTrans" cxnId="{B504BAAA-C45A-4385-BF3D-E54D96823543}">
      <dgm:prSet/>
      <dgm:spPr/>
      <dgm:t>
        <a:bodyPr/>
        <a:lstStyle/>
        <a:p>
          <a:endParaRPr lang="ru-RU" sz="1800" b="0">
            <a:solidFill>
              <a:schemeClr val="tx1"/>
            </a:solidFill>
          </a:endParaRPr>
        </a:p>
      </dgm:t>
    </dgm:pt>
    <dgm:pt modelId="{D23EF74D-63FB-4A3F-88F0-0E286DA16685}" type="sibTrans" cxnId="{B504BAAA-C45A-4385-BF3D-E54D96823543}">
      <dgm:prSet/>
      <dgm:spPr/>
      <dgm:t>
        <a:bodyPr/>
        <a:lstStyle/>
        <a:p>
          <a:endParaRPr lang="ru-RU" sz="1800" b="0">
            <a:solidFill>
              <a:schemeClr val="tx1"/>
            </a:solidFill>
          </a:endParaRPr>
        </a:p>
      </dgm:t>
    </dgm:pt>
    <dgm:pt modelId="{63774CAA-5E88-45D6-A704-611E2A0023EB}">
      <dgm:prSet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2200" b="0" smtClean="0">
              <a:solidFill>
                <a:schemeClr val="tx1"/>
              </a:solidFill>
            </a:rPr>
            <a:t>8. Образовательная </a:t>
          </a:r>
        </a:p>
        <a:p>
          <a:pPr algn="l">
            <a:spcAft>
              <a:spcPts val="0"/>
            </a:spcAft>
          </a:pPr>
          <a:r>
            <a:rPr lang="ru-RU" sz="2200" b="0" smtClean="0">
              <a:solidFill>
                <a:schemeClr val="tx1"/>
              </a:solidFill>
            </a:rPr>
            <a:t>среда</a:t>
          </a:r>
          <a:endParaRPr lang="ru-RU" sz="2200" b="0" dirty="0">
            <a:solidFill>
              <a:schemeClr val="tx1"/>
            </a:solidFill>
          </a:endParaRPr>
        </a:p>
      </dgm:t>
    </dgm:pt>
    <dgm:pt modelId="{B1D90859-D443-47F6-81E1-8C0A778EE53B}" type="parTrans" cxnId="{4B338040-8BFB-4E9F-ABD7-C84095CF7636}">
      <dgm:prSet/>
      <dgm:spPr/>
      <dgm:t>
        <a:bodyPr/>
        <a:lstStyle/>
        <a:p>
          <a:endParaRPr lang="ru-RU" sz="1800" b="0">
            <a:solidFill>
              <a:schemeClr val="tx1"/>
            </a:solidFill>
          </a:endParaRPr>
        </a:p>
      </dgm:t>
    </dgm:pt>
    <dgm:pt modelId="{9A5719EE-11BC-4912-81B8-3A9449DA5FB7}" type="sibTrans" cxnId="{4B338040-8BFB-4E9F-ABD7-C84095CF7636}">
      <dgm:prSet/>
      <dgm:spPr/>
      <dgm:t>
        <a:bodyPr/>
        <a:lstStyle/>
        <a:p>
          <a:endParaRPr lang="ru-RU" sz="1800" b="0">
            <a:solidFill>
              <a:schemeClr val="tx1"/>
            </a:solidFill>
          </a:endParaRPr>
        </a:p>
      </dgm:t>
    </dgm:pt>
    <dgm:pt modelId="{3B9C611D-7B27-4062-B2CA-CE32CD3B36AA}">
      <dgm:prSet custT="1"/>
      <dgm:spPr/>
      <dgm:t>
        <a:bodyPr/>
        <a:lstStyle/>
        <a:p>
          <a:pPr algn="l">
            <a:spcAft>
              <a:spcPts val="0"/>
            </a:spcAft>
          </a:pPr>
          <a:r>
            <a:rPr lang="ru-RU" sz="2200" b="0" smtClean="0">
              <a:solidFill>
                <a:schemeClr val="tx1"/>
              </a:solidFill>
            </a:rPr>
            <a:t>3. Творчество</a:t>
          </a:r>
          <a:endParaRPr lang="ru-RU" sz="2200" b="0" dirty="0">
            <a:solidFill>
              <a:schemeClr val="tx1"/>
            </a:solidFill>
          </a:endParaRPr>
        </a:p>
      </dgm:t>
    </dgm:pt>
    <dgm:pt modelId="{7547D928-A321-43A2-98A2-13D16A4D258A}" type="parTrans" cxnId="{4F3ABA57-25DF-498E-B79B-760DD45594B8}">
      <dgm:prSet/>
      <dgm:spPr/>
      <dgm:t>
        <a:bodyPr/>
        <a:lstStyle/>
        <a:p>
          <a:endParaRPr lang="ru-RU" sz="1800" b="0">
            <a:solidFill>
              <a:schemeClr val="tx1"/>
            </a:solidFill>
          </a:endParaRPr>
        </a:p>
      </dgm:t>
    </dgm:pt>
    <dgm:pt modelId="{F270E31D-88A8-4176-B585-29E1536E8312}" type="sibTrans" cxnId="{4F3ABA57-25DF-498E-B79B-760DD45594B8}">
      <dgm:prSet/>
      <dgm:spPr/>
      <dgm:t>
        <a:bodyPr/>
        <a:lstStyle/>
        <a:p>
          <a:endParaRPr lang="ru-RU" sz="1800" b="0">
            <a:solidFill>
              <a:schemeClr val="tx1"/>
            </a:solidFill>
          </a:endParaRPr>
        </a:p>
      </dgm:t>
    </dgm:pt>
    <dgm:pt modelId="{3FF644E0-BAEA-4736-ACBC-48066F8F678E}">
      <dgm:prSet custT="1"/>
      <dgm:spPr/>
      <dgm:t>
        <a:bodyPr/>
        <a:lstStyle/>
        <a:p>
          <a:r>
            <a:rPr lang="ru-RU" sz="2000" dirty="0" smtClean="0"/>
            <a:t>Заместитель директора по УВР</a:t>
          </a:r>
          <a:endParaRPr lang="ru-RU" sz="2000" dirty="0"/>
        </a:p>
      </dgm:t>
    </dgm:pt>
    <dgm:pt modelId="{6C6F1660-2565-4290-A0A1-D1E54A8BB384}" type="parTrans" cxnId="{EAFB4CB5-6508-4D39-922D-F3D183E5588C}">
      <dgm:prSet/>
      <dgm:spPr/>
      <dgm:t>
        <a:bodyPr/>
        <a:lstStyle/>
        <a:p>
          <a:endParaRPr lang="ru-RU"/>
        </a:p>
      </dgm:t>
    </dgm:pt>
    <dgm:pt modelId="{3EDF496F-6A00-49C4-80AE-74046334FDDB}" type="sibTrans" cxnId="{EAFB4CB5-6508-4D39-922D-F3D183E5588C}">
      <dgm:prSet/>
      <dgm:spPr/>
      <dgm:t>
        <a:bodyPr/>
        <a:lstStyle/>
        <a:p>
          <a:endParaRPr lang="ru-RU"/>
        </a:p>
      </dgm:t>
    </dgm:pt>
    <dgm:pt modelId="{06A857C7-CD5C-442E-80F4-3F218CE37660}">
      <dgm:prSet/>
      <dgm:spPr/>
      <dgm:t>
        <a:bodyPr/>
        <a:lstStyle/>
        <a:p>
          <a:r>
            <a:rPr lang="ru-RU" dirty="0" smtClean="0"/>
            <a:t>Социальный педагог</a:t>
          </a:r>
          <a:endParaRPr lang="ru-RU" dirty="0"/>
        </a:p>
      </dgm:t>
    </dgm:pt>
    <dgm:pt modelId="{F9BB6F79-4229-4E2D-8974-2FE5BE820C27}" type="parTrans" cxnId="{ADE56563-FEB7-460D-927C-152F833E793E}">
      <dgm:prSet/>
      <dgm:spPr/>
      <dgm:t>
        <a:bodyPr/>
        <a:lstStyle/>
        <a:p>
          <a:endParaRPr lang="ru-RU"/>
        </a:p>
      </dgm:t>
    </dgm:pt>
    <dgm:pt modelId="{1296D70D-26F3-4960-AB9B-E431817E4BB6}" type="sibTrans" cxnId="{ADE56563-FEB7-460D-927C-152F833E793E}">
      <dgm:prSet/>
      <dgm:spPr/>
      <dgm:t>
        <a:bodyPr/>
        <a:lstStyle/>
        <a:p>
          <a:endParaRPr lang="ru-RU"/>
        </a:p>
      </dgm:t>
    </dgm:pt>
    <dgm:pt modelId="{C4B409EB-2D63-4CC8-A147-4001966E94F8}">
      <dgm:prSet/>
      <dgm:spPr/>
      <dgm:t>
        <a:bodyPr/>
        <a:lstStyle/>
        <a:p>
          <a:r>
            <a:rPr lang="ru-RU" smtClean="0"/>
            <a:t>Зам. директора по ВР</a:t>
          </a:r>
          <a:endParaRPr lang="ru-RU"/>
        </a:p>
      </dgm:t>
    </dgm:pt>
    <dgm:pt modelId="{1EC09DFE-D27E-4F74-A4BF-835D18894F8A}" type="parTrans" cxnId="{F0D6D677-AC7F-4FF5-A3D6-9BD33C699785}">
      <dgm:prSet/>
      <dgm:spPr/>
      <dgm:t>
        <a:bodyPr/>
        <a:lstStyle/>
        <a:p>
          <a:endParaRPr lang="ru-RU"/>
        </a:p>
      </dgm:t>
    </dgm:pt>
    <dgm:pt modelId="{3CD4F3B8-5E38-4ABD-B592-E2902B0A7AF8}" type="sibTrans" cxnId="{F0D6D677-AC7F-4FF5-A3D6-9BD33C699785}">
      <dgm:prSet/>
      <dgm:spPr/>
      <dgm:t>
        <a:bodyPr/>
        <a:lstStyle/>
        <a:p>
          <a:endParaRPr lang="ru-RU"/>
        </a:p>
      </dgm:t>
    </dgm:pt>
    <dgm:pt modelId="{60DD1A31-A0D7-46C0-9770-9310ABDF96D5}">
      <dgm:prSet/>
      <dgm:spPr/>
      <dgm:t>
        <a:bodyPr/>
        <a:lstStyle/>
        <a:p>
          <a:r>
            <a:rPr lang="ru-RU" smtClean="0"/>
            <a:t>Педагог-организатор</a:t>
          </a:r>
          <a:endParaRPr lang="ru-RU"/>
        </a:p>
      </dgm:t>
    </dgm:pt>
    <dgm:pt modelId="{F45162E1-91FE-41D2-8E76-AC3C5EBA8455}" type="parTrans" cxnId="{FD108E01-4C5A-4E16-B4F1-3D41A78A0684}">
      <dgm:prSet/>
      <dgm:spPr/>
      <dgm:t>
        <a:bodyPr/>
        <a:lstStyle/>
        <a:p>
          <a:endParaRPr lang="ru-RU"/>
        </a:p>
      </dgm:t>
    </dgm:pt>
    <dgm:pt modelId="{806191E2-1656-425F-ADDD-3D577E758205}" type="sibTrans" cxnId="{FD108E01-4C5A-4E16-B4F1-3D41A78A0684}">
      <dgm:prSet/>
      <dgm:spPr/>
      <dgm:t>
        <a:bodyPr/>
        <a:lstStyle/>
        <a:p>
          <a:endParaRPr lang="ru-RU"/>
        </a:p>
      </dgm:t>
    </dgm:pt>
    <dgm:pt modelId="{574D7E33-259F-4450-9019-09CCAD2281EA}">
      <dgm:prSet/>
      <dgm:spPr/>
      <dgm:t>
        <a:bodyPr/>
        <a:lstStyle/>
        <a:p>
          <a:r>
            <a:rPr lang="ru-RU" dirty="0" smtClean="0"/>
            <a:t>Заместитель директора по УВР, ВР</a:t>
          </a:r>
          <a:endParaRPr lang="ru-RU" dirty="0"/>
        </a:p>
      </dgm:t>
    </dgm:pt>
    <dgm:pt modelId="{50D20F58-3A3C-4D21-BE0B-84DE098B4992}" type="parTrans" cxnId="{1142605C-963A-425B-B3A4-213316906E3D}">
      <dgm:prSet/>
      <dgm:spPr/>
      <dgm:t>
        <a:bodyPr/>
        <a:lstStyle/>
        <a:p>
          <a:endParaRPr lang="ru-RU"/>
        </a:p>
      </dgm:t>
    </dgm:pt>
    <dgm:pt modelId="{BE843700-FBD7-4B6C-93D4-B4E1B2970EF5}" type="sibTrans" cxnId="{1142605C-963A-425B-B3A4-213316906E3D}">
      <dgm:prSet/>
      <dgm:spPr/>
      <dgm:t>
        <a:bodyPr/>
        <a:lstStyle/>
        <a:p>
          <a:endParaRPr lang="ru-RU"/>
        </a:p>
      </dgm:t>
    </dgm:pt>
    <dgm:pt modelId="{D74C0C02-A360-4B98-BC0F-AD5588B56D16}">
      <dgm:prSet/>
      <dgm:spPr/>
      <dgm:t>
        <a:bodyPr/>
        <a:lstStyle/>
        <a:p>
          <a:r>
            <a:rPr lang="ru-RU" smtClean="0"/>
            <a:t>Заместитель директора по УВР</a:t>
          </a:r>
          <a:endParaRPr lang="ru-RU"/>
        </a:p>
      </dgm:t>
    </dgm:pt>
    <dgm:pt modelId="{DBCEBDC6-E3F7-4E8B-BFED-867E6BB07BF9}" type="parTrans" cxnId="{498F8912-1D4A-42AA-9F72-9521606F035F}">
      <dgm:prSet/>
      <dgm:spPr/>
      <dgm:t>
        <a:bodyPr/>
        <a:lstStyle/>
        <a:p>
          <a:endParaRPr lang="ru-RU"/>
        </a:p>
      </dgm:t>
    </dgm:pt>
    <dgm:pt modelId="{414B3EB2-783F-4748-AE09-D4AC41AF171D}" type="sibTrans" cxnId="{498F8912-1D4A-42AA-9F72-9521606F035F}">
      <dgm:prSet/>
      <dgm:spPr/>
      <dgm:t>
        <a:bodyPr/>
        <a:lstStyle/>
        <a:p>
          <a:endParaRPr lang="ru-RU"/>
        </a:p>
      </dgm:t>
    </dgm:pt>
    <dgm:pt modelId="{D4C6D826-9103-4199-A6C2-C4452D6E12B3}">
      <dgm:prSet/>
      <dgm:spPr/>
      <dgm:t>
        <a:bodyPr/>
        <a:lstStyle/>
        <a:p>
          <a:r>
            <a:rPr lang="ru-RU" smtClean="0"/>
            <a:t>Педагог-психолог</a:t>
          </a:r>
          <a:endParaRPr lang="ru-RU"/>
        </a:p>
      </dgm:t>
    </dgm:pt>
    <dgm:pt modelId="{FB27C1F2-CE12-464D-B11D-DB663F27A82B}" type="parTrans" cxnId="{04B75CF6-9EB6-4BC1-AA53-66BFBAE99AF0}">
      <dgm:prSet/>
      <dgm:spPr/>
      <dgm:t>
        <a:bodyPr/>
        <a:lstStyle/>
        <a:p>
          <a:endParaRPr lang="ru-RU"/>
        </a:p>
      </dgm:t>
    </dgm:pt>
    <dgm:pt modelId="{7CE2DE64-568C-4220-9CF1-A02AD8CF1C44}" type="sibTrans" cxnId="{04B75CF6-9EB6-4BC1-AA53-66BFBAE99AF0}">
      <dgm:prSet/>
      <dgm:spPr/>
      <dgm:t>
        <a:bodyPr/>
        <a:lstStyle/>
        <a:p>
          <a:endParaRPr lang="ru-RU"/>
        </a:p>
      </dgm:t>
    </dgm:pt>
    <dgm:pt modelId="{B72AA86C-C5D2-4F13-8B61-479A570F2CCB}">
      <dgm:prSet/>
      <dgm:spPr/>
      <dgm:t>
        <a:bodyPr/>
        <a:lstStyle/>
        <a:p>
          <a:r>
            <a:rPr lang="ru-RU" dirty="0" smtClean="0"/>
            <a:t>Директор, инженер-программист</a:t>
          </a:r>
          <a:endParaRPr lang="ru-RU" dirty="0"/>
        </a:p>
      </dgm:t>
    </dgm:pt>
    <dgm:pt modelId="{DA792477-5F23-4816-82CD-E45DB6635792}" type="parTrans" cxnId="{314042F2-54CF-442D-8BCE-935208F145A5}">
      <dgm:prSet/>
      <dgm:spPr/>
      <dgm:t>
        <a:bodyPr/>
        <a:lstStyle/>
        <a:p>
          <a:endParaRPr lang="ru-RU"/>
        </a:p>
      </dgm:t>
    </dgm:pt>
    <dgm:pt modelId="{366B978B-2A5E-47CB-87EE-5BB29AD01B64}" type="sibTrans" cxnId="{314042F2-54CF-442D-8BCE-935208F145A5}">
      <dgm:prSet/>
      <dgm:spPr/>
      <dgm:t>
        <a:bodyPr/>
        <a:lstStyle/>
        <a:p>
          <a:endParaRPr lang="ru-RU"/>
        </a:p>
      </dgm:t>
    </dgm:pt>
    <dgm:pt modelId="{923EAB66-B133-467A-A693-D69F003E1AF3}" type="pres">
      <dgm:prSet presAssocID="{78A1022B-7073-4200-9175-FAD89440804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A38B2AC-28EC-42A4-A5B0-C09AA288D217}" type="pres">
      <dgm:prSet presAssocID="{A7A6BF90-8B66-4274-A551-107A4F0E53DE}" presName="linNode" presStyleCnt="0"/>
      <dgm:spPr/>
    </dgm:pt>
    <dgm:pt modelId="{9305F00B-7367-4238-B8FB-BD3B66B48D61}" type="pres">
      <dgm:prSet presAssocID="{A7A6BF90-8B66-4274-A551-107A4F0E53DE}" presName="parent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1F61E-98C6-4AF4-A90B-76C82537EDAE}" type="pres">
      <dgm:prSet presAssocID="{A7A6BF90-8B66-4274-A551-107A4F0E53DE}" presName="childShp" presStyleLbl="b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5BB28-15A2-45F9-9A45-67033E90F98A}" type="pres">
      <dgm:prSet presAssocID="{B2CDD5C8-54A6-4DD9-BEAA-A2BD48FA515A}" presName="spacing" presStyleCnt="0"/>
      <dgm:spPr/>
    </dgm:pt>
    <dgm:pt modelId="{8CDFCEEF-2ABA-4193-9A1A-5DB5822D9319}" type="pres">
      <dgm:prSet presAssocID="{D42F6D56-83EF-413C-A43C-8DB551ED3139}" presName="linNode" presStyleCnt="0"/>
      <dgm:spPr/>
    </dgm:pt>
    <dgm:pt modelId="{7854502C-9494-4434-945A-E3FD8E98E193}" type="pres">
      <dgm:prSet presAssocID="{D42F6D56-83EF-413C-A43C-8DB551ED3139}" presName="parent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4AF173-0D9C-43C3-8FE5-373C11532C03}" type="pres">
      <dgm:prSet presAssocID="{D42F6D56-83EF-413C-A43C-8DB551ED3139}" presName="childShp" presStyleLbl="b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E36B9F-66D2-4F5B-831E-245F71F9C847}" type="pres">
      <dgm:prSet presAssocID="{D23EF74D-63FB-4A3F-88F0-0E286DA16685}" presName="spacing" presStyleCnt="0"/>
      <dgm:spPr/>
    </dgm:pt>
    <dgm:pt modelId="{7C8C32BA-FF5D-4C15-A580-DE2511D9A683}" type="pres">
      <dgm:prSet presAssocID="{3B9C611D-7B27-4062-B2CA-CE32CD3B36AA}" presName="linNode" presStyleCnt="0"/>
      <dgm:spPr/>
    </dgm:pt>
    <dgm:pt modelId="{E40CED80-BBB1-4263-94E4-8115B89FC048}" type="pres">
      <dgm:prSet presAssocID="{3B9C611D-7B27-4062-B2CA-CE32CD3B36AA}" presName="parent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D0D785-394A-4C75-9A1F-FAB8B88B33C8}" type="pres">
      <dgm:prSet presAssocID="{3B9C611D-7B27-4062-B2CA-CE32CD3B36AA}" presName="childShp" presStyleLbl="b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DAC8A-2989-4573-8DD5-4FD20F55218F}" type="pres">
      <dgm:prSet presAssocID="{F270E31D-88A8-4176-B585-29E1536E8312}" presName="spacing" presStyleCnt="0"/>
      <dgm:spPr/>
    </dgm:pt>
    <dgm:pt modelId="{95E0364E-61A8-4C07-A4C0-9F7B6F2EB1A0}" type="pres">
      <dgm:prSet presAssocID="{5E5ECD48-3D0E-4680-81E9-9722A61EDF6C}" presName="linNode" presStyleCnt="0"/>
      <dgm:spPr/>
    </dgm:pt>
    <dgm:pt modelId="{A8A0929F-3DC8-476B-8EB9-A214C96E0715}" type="pres">
      <dgm:prSet presAssocID="{5E5ECD48-3D0E-4680-81E9-9722A61EDF6C}" presName="parent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F25C0-4AE7-4A2C-A06F-6D67DB2A0557}" type="pres">
      <dgm:prSet presAssocID="{5E5ECD48-3D0E-4680-81E9-9722A61EDF6C}" presName="childShp" presStyleLbl="b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C94D2-F039-47DA-94CC-524E0FA8170A}" type="pres">
      <dgm:prSet presAssocID="{0691CF4A-9075-42F3-8223-D5FF4FF8E6E8}" presName="spacing" presStyleCnt="0"/>
      <dgm:spPr/>
    </dgm:pt>
    <dgm:pt modelId="{664DB01C-CC32-40F7-AA1A-D0FD36FC752F}" type="pres">
      <dgm:prSet presAssocID="{22EEFD7F-AA66-45E1-A395-EF615B73FD57}" presName="linNode" presStyleCnt="0"/>
      <dgm:spPr/>
    </dgm:pt>
    <dgm:pt modelId="{B5BE8826-5268-4C94-AC81-F834FBF19617}" type="pres">
      <dgm:prSet presAssocID="{22EEFD7F-AA66-45E1-A395-EF615B73FD57}" presName="parent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B053B9-3D18-447B-9D8D-C4341B41CF14}" type="pres">
      <dgm:prSet presAssocID="{22EEFD7F-AA66-45E1-A395-EF615B73FD57}" presName="childShp" presStyleLbl="b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15CAE-34F8-4B4E-8F2D-B87A42AE61D3}" type="pres">
      <dgm:prSet presAssocID="{183DC54E-7DA4-4330-B5F0-AA35BDAB3185}" presName="spacing" presStyleCnt="0"/>
      <dgm:spPr/>
    </dgm:pt>
    <dgm:pt modelId="{EA1F9D30-42C5-4EA5-B465-25A7AF523F2F}" type="pres">
      <dgm:prSet presAssocID="{0203A2E7-4312-47EC-99BF-FE7D6D6D50AF}" presName="linNode" presStyleCnt="0"/>
      <dgm:spPr/>
    </dgm:pt>
    <dgm:pt modelId="{A5E8EB3E-9430-4CC1-AD9B-5C494BF404CE}" type="pres">
      <dgm:prSet presAssocID="{0203A2E7-4312-47EC-99BF-FE7D6D6D50AF}" presName="parent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EEE31-F0D6-4300-8FBC-22FF474C6AAE}" type="pres">
      <dgm:prSet presAssocID="{0203A2E7-4312-47EC-99BF-FE7D6D6D50AF}" presName="childShp" presStyleLbl="b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6524C-964D-4FAA-9560-725906EE7A0A}" type="pres">
      <dgm:prSet presAssocID="{BE0F1A00-465B-460A-A6C3-076A6F6D575B}" presName="spacing" presStyleCnt="0"/>
      <dgm:spPr/>
    </dgm:pt>
    <dgm:pt modelId="{FF014751-2196-47AF-8A4D-564FA367BF49}" type="pres">
      <dgm:prSet presAssocID="{4AF0DA1C-9C1E-4C3B-94A4-63E56BBECA2F}" presName="linNode" presStyleCnt="0"/>
      <dgm:spPr/>
    </dgm:pt>
    <dgm:pt modelId="{E6EC4543-1B42-4973-A8EE-1FC3F20EE884}" type="pres">
      <dgm:prSet presAssocID="{4AF0DA1C-9C1E-4C3B-94A4-63E56BBECA2F}" presName="parent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AFB979-571D-4DDD-A37B-487472C73042}" type="pres">
      <dgm:prSet presAssocID="{4AF0DA1C-9C1E-4C3B-94A4-63E56BBECA2F}" presName="childShp" presStyleLbl="b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B155A-E4BC-41E0-A54D-C3620E3FCD6A}" type="pres">
      <dgm:prSet presAssocID="{26E2C0A2-11FB-4079-8F75-9704BECAB209}" presName="spacing" presStyleCnt="0"/>
      <dgm:spPr/>
    </dgm:pt>
    <dgm:pt modelId="{B4725F00-54FE-49F0-BDA9-73DCA7485A32}" type="pres">
      <dgm:prSet presAssocID="{63774CAA-5E88-45D6-A704-611E2A0023EB}" presName="linNode" presStyleCnt="0"/>
      <dgm:spPr/>
    </dgm:pt>
    <dgm:pt modelId="{BDDD8EA2-25C0-4BBC-988A-F6ADD3D89E10}" type="pres">
      <dgm:prSet presAssocID="{63774CAA-5E88-45D6-A704-611E2A0023EB}" presName="parentShp" presStyleLbl="node1" presStyleIdx="7" presStyleCnt="8" custScaleY="137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6DD86-F9F4-4111-AAA6-28D352A019E8}" type="pres">
      <dgm:prSet presAssocID="{63774CAA-5E88-45D6-A704-611E2A0023EB}" presName="childShp" presStyleLbl="b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FB4CB5-6508-4D39-922D-F3D183E5588C}" srcId="{A7A6BF90-8B66-4274-A551-107A4F0E53DE}" destId="{3FF644E0-BAEA-4736-ACBC-48066F8F678E}" srcOrd="0" destOrd="0" parTransId="{6C6F1660-2565-4290-A0A1-D1E54A8BB384}" sibTransId="{3EDF496F-6A00-49C4-80AE-74046334FDDB}"/>
    <dgm:cxn modelId="{B504BAAA-C45A-4385-BF3D-E54D96823543}" srcId="{78A1022B-7073-4200-9175-FAD894408049}" destId="{D42F6D56-83EF-413C-A43C-8DB551ED3139}" srcOrd="1" destOrd="0" parTransId="{1ED7B199-01F2-419E-AFC1-16941DEBD592}" sibTransId="{D23EF74D-63FB-4A3F-88F0-0E286DA16685}"/>
    <dgm:cxn modelId="{E914F23E-C452-4469-82B6-3264DD1DBAF6}" srcId="{78A1022B-7073-4200-9175-FAD894408049}" destId="{22EEFD7F-AA66-45E1-A395-EF615B73FD57}" srcOrd="4" destOrd="0" parTransId="{94383C2D-AA0A-46A5-AAAD-6D1C5E41A3C1}" sibTransId="{183DC54E-7DA4-4330-B5F0-AA35BDAB3185}"/>
    <dgm:cxn modelId="{2165B4F6-B93B-40BF-8AC0-2F3821A224DB}" type="presOf" srcId="{5E5ECD48-3D0E-4680-81E9-9722A61EDF6C}" destId="{A8A0929F-3DC8-476B-8EB9-A214C96E0715}" srcOrd="0" destOrd="0" presId="urn:microsoft.com/office/officeart/2005/8/layout/vList6"/>
    <dgm:cxn modelId="{47A43FF6-ACA4-4C57-B01A-1A5A1A12B542}" type="presOf" srcId="{D74C0C02-A360-4B98-BC0F-AD5588B56D16}" destId="{27CEEE31-F0D6-4300-8FBC-22FF474C6AAE}" srcOrd="0" destOrd="0" presId="urn:microsoft.com/office/officeart/2005/8/layout/vList6"/>
    <dgm:cxn modelId="{83006F88-635B-484E-9AF4-9DFCB9DF360E}" type="presOf" srcId="{4AF0DA1C-9C1E-4C3B-94A4-63E56BBECA2F}" destId="{E6EC4543-1B42-4973-A8EE-1FC3F20EE884}" srcOrd="0" destOrd="0" presId="urn:microsoft.com/office/officeart/2005/8/layout/vList6"/>
    <dgm:cxn modelId="{195C1D16-729C-4187-AC1F-82058E9FAEF4}" srcId="{78A1022B-7073-4200-9175-FAD894408049}" destId="{A7A6BF90-8B66-4274-A551-107A4F0E53DE}" srcOrd="0" destOrd="0" parTransId="{ADD5D54B-BC15-4014-B540-385C4ABB6C8F}" sibTransId="{B2CDD5C8-54A6-4DD9-BEAA-A2BD48FA515A}"/>
    <dgm:cxn modelId="{472DD639-BF12-47DB-B236-FE3A37CF7C5E}" type="presOf" srcId="{06A857C7-CD5C-442E-80F4-3F218CE37660}" destId="{BE4AF173-0D9C-43C3-8FE5-373C11532C03}" srcOrd="0" destOrd="0" presId="urn:microsoft.com/office/officeart/2005/8/layout/vList6"/>
    <dgm:cxn modelId="{D516FC45-3CD7-4F62-9B4A-0B7C19FD7940}" type="presOf" srcId="{63774CAA-5E88-45D6-A704-611E2A0023EB}" destId="{BDDD8EA2-25C0-4BBC-988A-F6ADD3D89E10}" srcOrd="0" destOrd="0" presId="urn:microsoft.com/office/officeart/2005/8/layout/vList6"/>
    <dgm:cxn modelId="{C7C63868-536D-4A3F-B51D-590058D0AF22}" type="presOf" srcId="{60DD1A31-A0D7-46C0-9770-9310ABDF96D5}" destId="{91D0D785-394A-4C75-9A1F-FAB8B88B33C8}" srcOrd="0" destOrd="0" presId="urn:microsoft.com/office/officeart/2005/8/layout/vList6"/>
    <dgm:cxn modelId="{ADE56563-FEB7-460D-927C-152F833E793E}" srcId="{D42F6D56-83EF-413C-A43C-8DB551ED3139}" destId="{06A857C7-CD5C-442E-80F4-3F218CE37660}" srcOrd="0" destOrd="0" parTransId="{F9BB6F79-4229-4E2D-8974-2FE5BE820C27}" sibTransId="{1296D70D-26F3-4960-AB9B-E431817E4BB6}"/>
    <dgm:cxn modelId="{F0D6D677-AC7F-4FF5-A3D6-9BD33C699785}" srcId="{5E5ECD48-3D0E-4680-81E9-9722A61EDF6C}" destId="{C4B409EB-2D63-4CC8-A147-4001966E94F8}" srcOrd="0" destOrd="0" parTransId="{1EC09DFE-D27E-4F74-A4BF-835D18894F8A}" sibTransId="{3CD4F3B8-5E38-4ABD-B592-E2902B0A7AF8}"/>
    <dgm:cxn modelId="{4B338040-8BFB-4E9F-ABD7-C84095CF7636}" srcId="{78A1022B-7073-4200-9175-FAD894408049}" destId="{63774CAA-5E88-45D6-A704-611E2A0023EB}" srcOrd="7" destOrd="0" parTransId="{B1D90859-D443-47F6-81E1-8C0A778EE53B}" sibTransId="{9A5719EE-11BC-4912-81B8-3A9449DA5FB7}"/>
    <dgm:cxn modelId="{39DEE59E-BEFA-4D25-8A1C-797C42A6E37B}" type="presOf" srcId="{22EEFD7F-AA66-45E1-A395-EF615B73FD57}" destId="{B5BE8826-5268-4C94-AC81-F834FBF19617}" srcOrd="0" destOrd="0" presId="urn:microsoft.com/office/officeart/2005/8/layout/vList6"/>
    <dgm:cxn modelId="{0C28858D-CED3-457A-B3CE-7EC69AECAF26}" srcId="{78A1022B-7073-4200-9175-FAD894408049}" destId="{0203A2E7-4312-47EC-99BF-FE7D6D6D50AF}" srcOrd="5" destOrd="0" parTransId="{9F272D18-FB26-431C-A39E-0CF44F7CE0AF}" sibTransId="{BE0F1A00-465B-460A-A6C3-076A6F6D575B}"/>
    <dgm:cxn modelId="{80FB0148-4ED5-4559-8B42-A35DFD5670DB}" type="presOf" srcId="{D42F6D56-83EF-413C-A43C-8DB551ED3139}" destId="{7854502C-9494-4434-945A-E3FD8E98E193}" srcOrd="0" destOrd="0" presId="urn:microsoft.com/office/officeart/2005/8/layout/vList6"/>
    <dgm:cxn modelId="{FD108E01-4C5A-4E16-B4F1-3D41A78A0684}" srcId="{3B9C611D-7B27-4062-B2CA-CE32CD3B36AA}" destId="{60DD1A31-A0D7-46C0-9770-9310ABDF96D5}" srcOrd="0" destOrd="0" parTransId="{F45162E1-91FE-41D2-8E76-AC3C5EBA8455}" sibTransId="{806191E2-1656-425F-ADDD-3D577E758205}"/>
    <dgm:cxn modelId="{702E1A46-02AC-407B-8C42-3CCC8FE7D1A6}" type="presOf" srcId="{78A1022B-7073-4200-9175-FAD894408049}" destId="{923EAB66-B133-467A-A693-D69F003E1AF3}" srcOrd="0" destOrd="0" presId="urn:microsoft.com/office/officeart/2005/8/layout/vList6"/>
    <dgm:cxn modelId="{A1B319A4-AC74-4B58-9EB6-1ED3938B7F02}" type="presOf" srcId="{3FF644E0-BAEA-4736-ACBC-48066F8F678E}" destId="{D351F61E-98C6-4AF4-A90B-76C82537EDAE}" srcOrd="0" destOrd="0" presId="urn:microsoft.com/office/officeart/2005/8/layout/vList6"/>
    <dgm:cxn modelId="{172DB39E-1BF2-46D4-99DE-6146B4FB9636}" type="presOf" srcId="{0203A2E7-4312-47EC-99BF-FE7D6D6D50AF}" destId="{A5E8EB3E-9430-4CC1-AD9B-5C494BF404CE}" srcOrd="0" destOrd="0" presId="urn:microsoft.com/office/officeart/2005/8/layout/vList6"/>
    <dgm:cxn modelId="{AC49C01A-AA09-411E-9566-D9D7D475AB27}" srcId="{78A1022B-7073-4200-9175-FAD894408049}" destId="{4AF0DA1C-9C1E-4C3B-94A4-63E56BBECA2F}" srcOrd="6" destOrd="0" parTransId="{0A144181-A0FA-41BC-80D8-B583F004B952}" sibTransId="{26E2C0A2-11FB-4079-8F75-9704BECAB209}"/>
    <dgm:cxn modelId="{D905939A-99F9-46CC-9407-EADFA186A2A0}" type="presOf" srcId="{574D7E33-259F-4450-9019-09CCAD2281EA}" destId="{EBB053B9-3D18-447B-9D8D-C4341B41CF14}" srcOrd="0" destOrd="0" presId="urn:microsoft.com/office/officeart/2005/8/layout/vList6"/>
    <dgm:cxn modelId="{498F8912-1D4A-42AA-9F72-9521606F035F}" srcId="{0203A2E7-4312-47EC-99BF-FE7D6D6D50AF}" destId="{D74C0C02-A360-4B98-BC0F-AD5588B56D16}" srcOrd="0" destOrd="0" parTransId="{DBCEBDC6-E3F7-4E8B-BFED-867E6BB07BF9}" sibTransId="{414B3EB2-783F-4748-AE09-D4AC41AF171D}"/>
    <dgm:cxn modelId="{314042F2-54CF-442D-8BCE-935208F145A5}" srcId="{63774CAA-5E88-45D6-A704-611E2A0023EB}" destId="{B72AA86C-C5D2-4F13-8B61-479A570F2CCB}" srcOrd="0" destOrd="0" parTransId="{DA792477-5F23-4816-82CD-E45DB6635792}" sibTransId="{366B978B-2A5E-47CB-87EE-5BB29AD01B64}"/>
    <dgm:cxn modelId="{86B14DF6-3075-445A-8BF7-C4AA35A8C13F}" srcId="{78A1022B-7073-4200-9175-FAD894408049}" destId="{5E5ECD48-3D0E-4680-81E9-9722A61EDF6C}" srcOrd="3" destOrd="0" parTransId="{237EC304-B9E2-4D27-87D2-D0179C1A7BB9}" sibTransId="{0691CF4A-9075-42F3-8223-D5FF4FF8E6E8}"/>
    <dgm:cxn modelId="{CDE6EADC-7D66-4EAD-8220-03B69C3FF9C8}" type="presOf" srcId="{B72AA86C-C5D2-4F13-8B61-479A570F2CCB}" destId="{8526DD86-F9F4-4111-AAA6-28D352A019E8}" srcOrd="0" destOrd="0" presId="urn:microsoft.com/office/officeart/2005/8/layout/vList6"/>
    <dgm:cxn modelId="{E98769E5-E22A-440D-9746-4020F3F9FD9C}" type="presOf" srcId="{C4B409EB-2D63-4CC8-A147-4001966E94F8}" destId="{939F25C0-4AE7-4A2C-A06F-6D67DB2A0557}" srcOrd="0" destOrd="0" presId="urn:microsoft.com/office/officeart/2005/8/layout/vList6"/>
    <dgm:cxn modelId="{04B75CF6-9EB6-4BC1-AA53-66BFBAE99AF0}" srcId="{4AF0DA1C-9C1E-4C3B-94A4-63E56BBECA2F}" destId="{D4C6D826-9103-4199-A6C2-C4452D6E12B3}" srcOrd="0" destOrd="0" parTransId="{FB27C1F2-CE12-464D-B11D-DB663F27A82B}" sibTransId="{7CE2DE64-568C-4220-9CF1-A02AD8CF1C44}"/>
    <dgm:cxn modelId="{1142605C-963A-425B-B3A4-213316906E3D}" srcId="{22EEFD7F-AA66-45E1-A395-EF615B73FD57}" destId="{574D7E33-259F-4450-9019-09CCAD2281EA}" srcOrd="0" destOrd="0" parTransId="{50D20F58-3A3C-4D21-BE0B-84DE098B4992}" sibTransId="{BE843700-FBD7-4B6C-93D4-B4E1B2970EF5}"/>
    <dgm:cxn modelId="{83F2EE4E-94F2-46E9-A0E3-12D27BFD7377}" type="presOf" srcId="{3B9C611D-7B27-4062-B2CA-CE32CD3B36AA}" destId="{E40CED80-BBB1-4263-94E4-8115B89FC048}" srcOrd="0" destOrd="0" presId="urn:microsoft.com/office/officeart/2005/8/layout/vList6"/>
    <dgm:cxn modelId="{4F3ABA57-25DF-498E-B79B-760DD45594B8}" srcId="{78A1022B-7073-4200-9175-FAD894408049}" destId="{3B9C611D-7B27-4062-B2CA-CE32CD3B36AA}" srcOrd="2" destOrd="0" parTransId="{7547D928-A321-43A2-98A2-13D16A4D258A}" sibTransId="{F270E31D-88A8-4176-B585-29E1536E8312}"/>
    <dgm:cxn modelId="{0C771F8E-6E99-4800-A465-48EAA86F2E6D}" type="presOf" srcId="{D4C6D826-9103-4199-A6C2-C4452D6E12B3}" destId="{37AFB979-571D-4DDD-A37B-487472C73042}" srcOrd="0" destOrd="0" presId="urn:microsoft.com/office/officeart/2005/8/layout/vList6"/>
    <dgm:cxn modelId="{62B99CC2-3070-4AFF-B998-CE31591757F1}" type="presOf" srcId="{A7A6BF90-8B66-4274-A551-107A4F0E53DE}" destId="{9305F00B-7367-4238-B8FB-BD3B66B48D61}" srcOrd="0" destOrd="0" presId="urn:microsoft.com/office/officeart/2005/8/layout/vList6"/>
    <dgm:cxn modelId="{0A2C6377-AD75-4E64-83E1-F71DAADB1E82}" type="presParOf" srcId="{923EAB66-B133-467A-A693-D69F003E1AF3}" destId="{EA38B2AC-28EC-42A4-A5B0-C09AA288D217}" srcOrd="0" destOrd="0" presId="urn:microsoft.com/office/officeart/2005/8/layout/vList6"/>
    <dgm:cxn modelId="{87162D2A-A5F1-4D3A-A630-D889E2885C08}" type="presParOf" srcId="{EA38B2AC-28EC-42A4-A5B0-C09AA288D217}" destId="{9305F00B-7367-4238-B8FB-BD3B66B48D61}" srcOrd="0" destOrd="0" presId="urn:microsoft.com/office/officeart/2005/8/layout/vList6"/>
    <dgm:cxn modelId="{2591CEB6-1E07-4EF5-935E-3963AF47B11C}" type="presParOf" srcId="{EA38B2AC-28EC-42A4-A5B0-C09AA288D217}" destId="{D351F61E-98C6-4AF4-A90B-76C82537EDAE}" srcOrd="1" destOrd="0" presId="urn:microsoft.com/office/officeart/2005/8/layout/vList6"/>
    <dgm:cxn modelId="{69135005-E45E-4B98-8EAD-3DDC875EBD6E}" type="presParOf" srcId="{923EAB66-B133-467A-A693-D69F003E1AF3}" destId="{50D5BB28-15A2-45F9-9A45-67033E90F98A}" srcOrd="1" destOrd="0" presId="urn:microsoft.com/office/officeart/2005/8/layout/vList6"/>
    <dgm:cxn modelId="{712AB275-45BD-4D43-8FA2-09CAD6B0F97D}" type="presParOf" srcId="{923EAB66-B133-467A-A693-D69F003E1AF3}" destId="{8CDFCEEF-2ABA-4193-9A1A-5DB5822D9319}" srcOrd="2" destOrd="0" presId="urn:microsoft.com/office/officeart/2005/8/layout/vList6"/>
    <dgm:cxn modelId="{1103F0EB-E22C-4768-8A37-863BEFE65EBE}" type="presParOf" srcId="{8CDFCEEF-2ABA-4193-9A1A-5DB5822D9319}" destId="{7854502C-9494-4434-945A-E3FD8E98E193}" srcOrd="0" destOrd="0" presId="urn:microsoft.com/office/officeart/2005/8/layout/vList6"/>
    <dgm:cxn modelId="{9F104701-BB12-4F2E-8903-B36BF9B9D4FD}" type="presParOf" srcId="{8CDFCEEF-2ABA-4193-9A1A-5DB5822D9319}" destId="{BE4AF173-0D9C-43C3-8FE5-373C11532C03}" srcOrd="1" destOrd="0" presId="urn:microsoft.com/office/officeart/2005/8/layout/vList6"/>
    <dgm:cxn modelId="{FE48C828-F7CA-4289-939F-5710E1697871}" type="presParOf" srcId="{923EAB66-B133-467A-A693-D69F003E1AF3}" destId="{56E36B9F-66D2-4F5B-831E-245F71F9C847}" srcOrd="3" destOrd="0" presId="urn:microsoft.com/office/officeart/2005/8/layout/vList6"/>
    <dgm:cxn modelId="{CF6B664B-93C7-4E41-8A47-EE7A528DF159}" type="presParOf" srcId="{923EAB66-B133-467A-A693-D69F003E1AF3}" destId="{7C8C32BA-FF5D-4C15-A580-DE2511D9A683}" srcOrd="4" destOrd="0" presId="urn:microsoft.com/office/officeart/2005/8/layout/vList6"/>
    <dgm:cxn modelId="{94B0A791-4981-4643-A5C3-EE585019E591}" type="presParOf" srcId="{7C8C32BA-FF5D-4C15-A580-DE2511D9A683}" destId="{E40CED80-BBB1-4263-94E4-8115B89FC048}" srcOrd="0" destOrd="0" presId="urn:microsoft.com/office/officeart/2005/8/layout/vList6"/>
    <dgm:cxn modelId="{4A59531A-FDEB-413B-88B0-EF5BA5D9F179}" type="presParOf" srcId="{7C8C32BA-FF5D-4C15-A580-DE2511D9A683}" destId="{91D0D785-394A-4C75-9A1F-FAB8B88B33C8}" srcOrd="1" destOrd="0" presId="urn:microsoft.com/office/officeart/2005/8/layout/vList6"/>
    <dgm:cxn modelId="{CF3BC771-4769-472B-A4BA-11225D9EB244}" type="presParOf" srcId="{923EAB66-B133-467A-A693-D69F003E1AF3}" destId="{110DAC8A-2989-4573-8DD5-4FD20F55218F}" srcOrd="5" destOrd="0" presId="urn:microsoft.com/office/officeart/2005/8/layout/vList6"/>
    <dgm:cxn modelId="{2C163B6E-6262-43E6-B07D-E6D4EF206D4B}" type="presParOf" srcId="{923EAB66-B133-467A-A693-D69F003E1AF3}" destId="{95E0364E-61A8-4C07-A4C0-9F7B6F2EB1A0}" srcOrd="6" destOrd="0" presId="urn:microsoft.com/office/officeart/2005/8/layout/vList6"/>
    <dgm:cxn modelId="{5621B90E-5E19-40F7-8223-A2081C47C6CC}" type="presParOf" srcId="{95E0364E-61A8-4C07-A4C0-9F7B6F2EB1A0}" destId="{A8A0929F-3DC8-476B-8EB9-A214C96E0715}" srcOrd="0" destOrd="0" presId="urn:microsoft.com/office/officeart/2005/8/layout/vList6"/>
    <dgm:cxn modelId="{D59D793C-377B-452D-A21A-98BE9313D505}" type="presParOf" srcId="{95E0364E-61A8-4C07-A4C0-9F7B6F2EB1A0}" destId="{939F25C0-4AE7-4A2C-A06F-6D67DB2A0557}" srcOrd="1" destOrd="0" presId="urn:microsoft.com/office/officeart/2005/8/layout/vList6"/>
    <dgm:cxn modelId="{E9B25DAD-6F9F-4201-B8FE-9F8B04727CFC}" type="presParOf" srcId="{923EAB66-B133-467A-A693-D69F003E1AF3}" destId="{824C94D2-F039-47DA-94CC-524E0FA8170A}" srcOrd="7" destOrd="0" presId="urn:microsoft.com/office/officeart/2005/8/layout/vList6"/>
    <dgm:cxn modelId="{303277D1-4BE7-41E8-B1D4-8BFACFED05BB}" type="presParOf" srcId="{923EAB66-B133-467A-A693-D69F003E1AF3}" destId="{664DB01C-CC32-40F7-AA1A-D0FD36FC752F}" srcOrd="8" destOrd="0" presId="urn:microsoft.com/office/officeart/2005/8/layout/vList6"/>
    <dgm:cxn modelId="{2446ADD4-9CA4-437F-8F2F-77F39D8AC3D5}" type="presParOf" srcId="{664DB01C-CC32-40F7-AA1A-D0FD36FC752F}" destId="{B5BE8826-5268-4C94-AC81-F834FBF19617}" srcOrd="0" destOrd="0" presId="urn:microsoft.com/office/officeart/2005/8/layout/vList6"/>
    <dgm:cxn modelId="{89F7084C-0C70-43CC-8A8A-57FEEDA0F2D4}" type="presParOf" srcId="{664DB01C-CC32-40F7-AA1A-D0FD36FC752F}" destId="{EBB053B9-3D18-447B-9D8D-C4341B41CF14}" srcOrd="1" destOrd="0" presId="urn:microsoft.com/office/officeart/2005/8/layout/vList6"/>
    <dgm:cxn modelId="{1E15C9BF-3609-4A70-BE45-D332E38DA193}" type="presParOf" srcId="{923EAB66-B133-467A-A693-D69F003E1AF3}" destId="{48615CAE-34F8-4B4E-8F2D-B87A42AE61D3}" srcOrd="9" destOrd="0" presId="urn:microsoft.com/office/officeart/2005/8/layout/vList6"/>
    <dgm:cxn modelId="{6874A296-7D1A-4DB2-9AD6-2AA2310788EA}" type="presParOf" srcId="{923EAB66-B133-467A-A693-D69F003E1AF3}" destId="{EA1F9D30-42C5-4EA5-B465-25A7AF523F2F}" srcOrd="10" destOrd="0" presId="urn:microsoft.com/office/officeart/2005/8/layout/vList6"/>
    <dgm:cxn modelId="{595BB512-74A4-46C0-BEF8-F06ACE3A3F5F}" type="presParOf" srcId="{EA1F9D30-42C5-4EA5-B465-25A7AF523F2F}" destId="{A5E8EB3E-9430-4CC1-AD9B-5C494BF404CE}" srcOrd="0" destOrd="0" presId="urn:microsoft.com/office/officeart/2005/8/layout/vList6"/>
    <dgm:cxn modelId="{47ED850C-DE0D-4CDD-8564-61C56A8F68AE}" type="presParOf" srcId="{EA1F9D30-42C5-4EA5-B465-25A7AF523F2F}" destId="{27CEEE31-F0D6-4300-8FBC-22FF474C6AAE}" srcOrd="1" destOrd="0" presId="urn:microsoft.com/office/officeart/2005/8/layout/vList6"/>
    <dgm:cxn modelId="{59267F22-4DFA-47DB-9009-3216816CD2EB}" type="presParOf" srcId="{923EAB66-B133-467A-A693-D69F003E1AF3}" destId="{C736524C-964D-4FAA-9560-725906EE7A0A}" srcOrd="11" destOrd="0" presId="urn:microsoft.com/office/officeart/2005/8/layout/vList6"/>
    <dgm:cxn modelId="{51472526-34CE-4FFF-8FD4-C6162DF75A4B}" type="presParOf" srcId="{923EAB66-B133-467A-A693-D69F003E1AF3}" destId="{FF014751-2196-47AF-8A4D-564FA367BF49}" srcOrd="12" destOrd="0" presId="urn:microsoft.com/office/officeart/2005/8/layout/vList6"/>
    <dgm:cxn modelId="{E2266D29-465A-45CA-9C6D-ECAA00582416}" type="presParOf" srcId="{FF014751-2196-47AF-8A4D-564FA367BF49}" destId="{E6EC4543-1B42-4973-A8EE-1FC3F20EE884}" srcOrd="0" destOrd="0" presId="urn:microsoft.com/office/officeart/2005/8/layout/vList6"/>
    <dgm:cxn modelId="{63DC4646-7109-4A1B-A298-13E5958A30ED}" type="presParOf" srcId="{FF014751-2196-47AF-8A4D-564FA367BF49}" destId="{37AFB979-571D-4DDD-A37B-487472C73042}" srcOrd="1" destOrd="0" presId="urn:microsoft.com/office/officeart/2005/8/layout/vList6"/>
    <dgm:cxn modelId="{5166FEFA-824D-452F-A704-0A510B4ED0FA}" type="presParOf" srcId="{923EAB66-B133-467A-A693-D69F003E1AF3}" destId="{DB6B155A-E4BC-41E0-A54D-C3620E3FCD6A}" srcOrd="13" destOrd="0" presId="urn:microsoft.com/office/officeart/2005/8/layout/vList6"/>
    <dgm:cxn modelId="{70A7EFC7-100F-4DFB-B3A4-E6F814F70BBE}" type="presParOf" srcId="{923EAB66-B133-467A-A693-D69F003E1AF3}" destId="{B4725F00-54FE-49F0-BDA9-73DCA7485A32}" srcOrd="14" destOrd="0" presId="urn:microsoft.com/office/officeart/2005/8/layout/vList6"/>
    <dgm:cxn modelId="{916AC7D4-46E2-41E6-971E-5F76622A40A7}" type="presParOf" srcId="{B4725F00-54FE-49F0-BDA9-73DCA7485A32}" destId="{BDDD8EA2-25C0-4BBC-988A-F6ADD3D89E10}" srcOrd="0" destOrd="0" presId="urn:microsoft.com/office/officeart/2005/8/layout/vList6"/>
    <dgm:cxn modelId="{45F12E27-9091-4886-A9DD-69D40B4F54FE}" type="presParOf" srcId="{B4725F00-54FE-49F0-BDA9-73DCA7485A32}" destId="{8526DD86-F9F4-4111-AAA6-28D352A019E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5264B1-A160-4A0F-A837-F73883B4F138}">
      <dsp:nvSpPr>
        <dsp:cNvPr id="0" name=""/>
        <dsp:cNvSpPr/>
      </dsp:nvSpPr>
      <dsp:spPr>
        <a:xfrm>
          <a:off x="1382996" y="377362"/>
          <a:ext cx="1852697" cy="2078962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16DA69-34B8-47A3-A99C-5FEA44207926}">
      <dsp:nvSpPr>
        <dsp:cNvPr id="0" name=""/>
        <dsp:cNvSpPr/>
      </dsp:nvSpPr>
      <dsp:spPr>
        <a:xfrm>
          <a:off x="911039" y="785943"/>
          <a:ext cx="1435133" cy="118916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Регион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121209" y="960092"/>
        <a:ext cx="1014793" cy="840868"/>
      </dsp:txXfrm>
    </dsp:sp>
    <dsp:sp modelId="{98062026-D317-467E-BFD9-6B8B9F2652D8}">
      <dsp:nvSpPr>
        <dsp:cNvPr id="0" name=""/>
        <dsp:cNvSpPr/>
      </dsp:nvSpPr>
      <dsp:spPr>
        <a:xfrm>
          <a:off x="4233761" y="377362"/>
          <a:ext cx="2378332" cy="2078962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1E0E6E-2E84-4A43-8E9D-5316C7CF66B1}">
      <dsp:nvSpPr>
        <dsp:cNvPr id="0" name=""/>
        <dsp:cNvSpPr/>
      </dsp:nvSpPr>
      <dsp:spPr>
        <a:xfrm>
          <a:off x="3247692" y="822260"/>
          <a:ext cx="2867912" cy="1189166"/>
        </a:xfrm>
        <a:prstGeom prst="ellipse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</a:rPr>
            <a:t>Муниципалитет</a:t>
          </a:r>
          <a:endParaRPr lang="ru-RU" sz="2200" b="1" kern="1200" dirty="0">
            <a:solidFill>
              <a:schemeClr val="tx1"/>
            </a:solidFill>
          </a:endParaRPr>
        </a:p>
      </dsp:txBody>
      <dsp:txXfrm>
        <a:off x="3667688" y="996409"/>
        <a:ext cx="2027920" cy="840868"/>
      </dsp:txXfrm>
    </dsp:sp>
    <dsp:sp modelId="{48431230-9E52-42F4-B277-44EC76847101}">
      <dsp:nvSpPr>
        <dsp:cNvPr id="0" name=""/>
        <dsp:cNvSpPr/>
      </dsp:nvSpPr>
      <dsp:spPr>
        <a:xfrm>
          <a:off x="7364824" y="437881"/>
          <a:ext cx="2748163" cy="2078962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260" tIns="12065" rIns="2413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/>
            <a:t>Программа развития 2022-2025г.</a:t>
          </a:r>
          <a:endParaRPr lang="ru-RU" sz="1900" b="1" i="1" kern="1200" dirty="0"/>
        </a:p>
      </dsp:txBody>
      <dsp:txXfrm>
        <a:off x="8051865" y="749725"/>
        <a:ext cx="1339729" cy="1455274"/>
      </dsp:txXfrm>
    </dsp:sp>
    <dsp:sp modelId="{A0C37F34-6E3F-442D-BF7C-EB599FD73561}">
      <dsp:nvSpPr>
        <dsp:cNvPr id="0" name=""/>
        <dsp:cNvSpPr/>
      </dsp:nvSpPr>
      <dsp:spPr>
        <a:xfrm>
          <a:off x="6627577" y="846472"/>
          <a:ext cx="1481154" cy="1189166"/>
        </a:xfrm>
        <a:prstGeom prst="ellipse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Школа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6844487" y="1020621"/>
        <a:ext cx="1047334" cy="8408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E8995-B57E-4B15-9B01-433B8A2063F1}">
      <dsp:nvSpPr>
        <dsp:cNvPr id="0" name=""/>
        <dsp:cNvSpPr/>
      </dsp:nvSpPr>
      <dsp:spPr>
        <a:xfrm>
          <a:off x="506060" y="105088"/>
          <a:ext cx="5808084" cy="4171323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6">
                <a:tint val="55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55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55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56E765A-5F74-4D42-BF3E-8961501CD7A4}">
      <dsp:nvSpPr>
        <dsp:cNvPr id="0" name=""/>
        <dsp:cNvSpPr/>
      </dsp:nvSpPr>
      <dsp:spPr>
        <a:xfrm>
          <a:off x="997145" y="3283084"/>
          <a:ext cx="153504" cy="153504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C5B99E-D1F3-485F-9AE1-850EFFF9BAD8}">
      <dsp:nvSpPr>
        <dsp:cNvPr id="0" name=""/>
        <dsp:cNvSpPr/>
      </dsp:nvSpPr>
      <dsp:spPr>
        <a:xfrm>
          <a:off x="1059540" y="3388724"/>
          <a:ext cx="3464678" cy="992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39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Самодиагностика</a:t>
          </a:r>
          <a:endParaRPr lang="ru-RU" sz="2000" b="0" kern="1200" dirty="0"/>
        </a:p>
      </dsp:txBody>
      <dsp:txXfrm>
        <a:off x="1059540" y="3388724"/>
        <a:ext cx="3464678" cy="992775"/>
      </dsp:txXfrm>
    </dsp:sp>
    <dsp:sp modelId="{296225B8-F3D6-4CBE-AF2F-FF347A845C53}">
      <dsp:nvSpPr>
        <dsp:cNvPr id="0" name=""/>
        <dsp:cNvSpPr/>
      </dsp:nvSpPr>
      <dsp:spPr>
        <a:xfrm>
          <a:off x="1550740" y="2571000"/>
          <a:ext cx="240268" cy="240268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147370"/>
                <a:satOff val="-6442"/>
                <a:lumOff val="175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147370"/>
                <a:satOff val="-6442"/>
                <a:lumOff val="175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147370"/>
                <a:satOff val="-6442"/>
                <a:lumOff val="175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628D29-C6B7-47CA-A206-757A4837F4DF}">
      <dsp:nvSpPr>
        <dsp:cNvPr id="0" name=""/>
        <dsp:cNvSpPr/>
      </dsp:nvSpPr>
      <dsp:spPr>
        <a:xfrm>
          <a:off x="1653188" y="2717798"/>
          <a:ext cx="1803667" cy="1274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31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Проблематика</a:t>
          </a:r>
          <a:endParaRPr lang="ru-RU" sz="2000" b="0" kern="1200" dirty="0"/>
        </a:p>
      </dsp:txBody>
      <dsp:txXfrm>
        <a:off x="1653188" y="2717798"/>
        <a:ext cx="1803667" cy="1274816"/>
      </dsp:txXfrm>
    </dsp:sp>
    <dsp:sp modelId="{EC8433C7-4E06-4A56-A9DB-9618D7AA77DA}">
      <dsp:nvSpPr>
        <dsp:cNvPr id="0" name=""/>
        <dsp:cNvSpPr/>
      </dsp:nvSpPr>
      <dsp:spPr>
        <a:xfrm>
          <a:off x="2180073" y="2105210"/>
          <a:ext cx="320357" cy="320357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294739"/>
                <a:satOff val="-12884"/>
                <a:lumOff val="351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94739"/>
                <a:satOff val="-12884"/>
                <a:lumOff val="351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94739"/>
                <a:satOff val="-12884"/>
                <a:lumOff val="351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A4E599-D278-4ED1-B22D-9FA438D88EC3}">
      <dsp:nvSpPr>
        <dsp:cNvPr id="0" name=""/>
        <dsp:cNvSpPr/>
      </dsp:nvSpPr>
      <dsp:spPr>
        <a:xfrm>
          <a:off x="2322710" y="2283852"/>
          <a:ext cx="1934256" cy="1729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75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Модель Школы</a:t>
          </a:r>
          <a:endParaRPr lang="ru-RU" sz="2000" b="0" kern="1200" dirty="0"/>
        </a:p>
      </dsp:txBody>
      <dsp:txXfrm>
        <a:off x="2322710" y="2283852"/>
        <a:ext cx="1934256" cy="1729354"/>
      </dsp:txXfrm>
    </dsp:sp>
    <dsp:sp modelId="{8619657A-6B70-4E5C-BEDB-5D4CAE4580F3}">
      <dsp:nvSpPr>
        <dsp:cNvPr id="0" name=""/>
        <dsp:cNvSpPr/>
      </dsp:nvSpPr>
      <dsp:spPr>
        <a:xfrm>
          <a:off x="3035218" y="1596895"/>
          <a:ext cx="413795" cy="41379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294739"/>
                <a:satOff val="-12884"/>
                <a:lumOff val="351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294739"/>
                <a:satOff val="-12884"/>
                <a:lumOff val="351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294739"/>
                <a:satOff val="-12884"/>
                <a:lumOff val="351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090D2E-6FA6-4D4D-82A9-BF62CA4B1226}">
      <dsp:nvSpPr>
        <dsp:cNvPr id="0" name=""/>
        <dsp:cNvSpPr/>
      </dsp:nvSpPr>
      <dsp:spPr>
        <a:xfrm>
          <a:off x="3246517" y="1810519"/>
          <a:ext cx="3427600" cy="2570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26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Дифференциация на блоки</a:t>
          </a:r>
          <a:endParaRPr lang="ru-RU" sz="2000" b="0" kern="1200" dirty="0"/>
        </a:p>
      </dsp:txBody>
      <dsp:txXfrm>
        <a:off x="3246517" y="1810519"/>
        <a:ext cx="3427600" cy="2570980"/>
      </dsp:txXfrm>
    </dsp:sp>
    <dsp:sp modelId="{2D524D25-2E85-4480-9DA1-7911CD3F3137}">
      <dsp:nvSpPr>
        <dsp:cNvPr id="0" name=""/>
        <dsp:cNvSpPr/>
      </dsp:nvSpPr>
      <dsp:spPr>
        <a:xfrm>
          <a:off x="4140182" y="1077161"/>
          <a:ext cx="527255" cy="527255"/>
        </a:xfrm>
        <a:prstGeom prst="ellipse">
          <a:avLst/>
        </a:prstGeom>
        <a:gradFill rotWithShape="0">
          <a:gsLst>
            <a:gs pos="0">
              <a:schemeClr val="accent6">
                <a:shade val="50000"/>
                <a:hueOff val="147370"/>
                <a:satOff val="-6442"/>
                <a:lumOff val="175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147370"/>
                <a:satOff val="-6442"/>
                <a:lumOff val="175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147370"/>
                <a:satOff val="-6442"/>
                <a:lumOff val="175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8AC458-9F7F-4152-B33D-296E9247575B}">
      <dsp:nvSpPr>
        <dsp:cNvPr id="0" name=""/>
        <dsp:cNvSpPr/>
      </dsp:nvSpPr>
      <dsp:spPr>
        <a:xfrm>
          <a:off x="4441748" y="1311405"/>
          <a:ext cx="2164710" cy="30700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38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/>
            <a:t>Дорожная карта</a:t>
          </a:r>
          <a:endParaRPr lang="ru-RU" sz="2000" b="0" kern="1200" dirty="0"/>
        </a:p>
      </dsp:txBody>
      <dsp:txXfrm>
        <a:off x="4441748" y="1311405"/>
        <a:ext cx="2164710" cy="30700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4E655-7AEC-4557-94BB-9F5CE8A42537}">
      <dsp:nvSpPr>
        <dsp:cNvPr id="0" name=""/>
        <dsp:cNvSpPr/>
      </dsp:nvSpPr>
      <dsp:spPr>
        <a:xfrm>
          <a:off x="770288" y="386904"/>
          <a:ext cx="4080414" cy="4080414"/>
        </a:xfrm>
        <a:prstGeom prst="blockArc">
          <a:avLst>
            <a:gd name="adj1" fmla="val 13500000"/>
            <a:gd name="adj2" fmla="val 16200000"/>
            <a:gd name="adj3" fmla="val 3422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830E90-8924-4B7D-9957-BA979FB8B8A4}">
      <dsp:nvSpPr>
        <dsp:cNvPr id="0" name=""/>
        <dsp:cNvSpPr/>
      </dsp:nvSpPr>
      <dsp:spPr>
        <a:xfrm>
          <a:off x="770288" y="386904"/>
          <a:ext cx="4080414" cy="4080414"/>
        </a:xfrm>
        <a:prstGeom prst="blockArc">
          <a:avLst>
            <a:gd name="adj1" fmla="val 10800000"/>
            <a:gd name="adj2" fmla="val 13500000"/>
            <a:gd name="adj3" fmla="val 3422"/>
          </a:avLst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83298-288B-483D-AC6A-416872C0A49D}">
      <dsp:nvSpPr>
        <dsp:cNvPr id="0" name=""/>
        <dsp:cNvSpPr/>
      </dsp:nvSpPr>
      <dsp:spPr>
        <a:xfrm>
          <a:off x="770288" y="386904"/>
          <a:ext cx="4080414" cy="4080414"/>
        </a:xfrm>
        <a:prstGeom prst="blockArc">
          <a:avLst>
            <a:gd name="adj1" fmla="val 8100000"/>
            <a:gd name="adj2" fmla="val 10800000"/>
            <a:gd name="adj3" fmla="val 3422"/>
          </a:avLst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4EEBFB-80C7-4E9F-8F50-CBC4D6F86E35}">
      <dsp:nvSpPr>
        <dsp:cNvPr id="0" name=""/>
        <dsp:cNvSpPr/>
      </dsp:nvSpPr>
      <dsp:spPr>
        <a:xfrm>
          <a:off x="770288" y="386904"/>
          <a:ext cx="4080414" cy="4080414"/>
        </a:xfrm>
        <a:prstGeom prst="blockArc">
          <a:avLst>
            <a:gd name="adj1" fmla="val 5400000"/>
            <a:gd name="adj2" fmla="val 8100000"/>
            <a:gd name="adj3" fmla="val 3422"/>
          </a:avLst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0B4C1-5F54-4BA8-B76C-6627FD80339C}">
      <dsp:nvSpPr>
        <dsp:cNvPr id="0" name=""/>
        <dsp:cNvSpPr/>
      </dsp:nvSpPr>
      <dsp:spPr>
        <a:xfrm>
          <a:off x="770288" y="386904"/>
          <a:ext cx="4080414" cy="4080414"/>
        </a:xfrm>
        <a:prstGeom prst="blockArc">
          <a:avLst>
            <a:gd name="adj1" fmla="val 2700000"/>
            <a:gd name="adj2" fmla="val 5400000"/>
            <a:gd name="adj3" fmla="val 3422"/>
          </a:avLst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560AD-7F2A-4900-A898-E61B19621656}">
      <dsp:nvSpPr>
        <dsp:cNvPr id="0" name=""/>
        <dsp:cNvSpPr/>
      </dsp:nvSpPr>
      <dsp:spPr>
        <a:xfrm>
          <a:off x="770288" y="386904"/>
          <a:ext cx="4080414" cy="4080414"/>
        </a:xfrm>
        <a:prstGeom prst="blockArc">
          <a:avLst>
            <a:gd name="adj1" fmla="val 0"/>
            <a:gd name="adj2" fmla="val 2700000"/>
            <a:gd name="adj3" fmla="val 3422"/>
          </a:avLst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85613-40A0-431D-A450-F4B7C183DE25}">
      <dsp:nvSpPr>
        <dsp:cNvPr id="0" name=""/>
        <dsp:cNvSpPr/>
      </dsp:nvSpPr>
      <dsp:spPr>
        <a:xfrm>
          <a:off x="770288" y="386904"/>
          <a:ext cx="4080414" cy="4080414"/>
        </a:xfrm>
        <a:prstGeom prst="blockArc">
          <a:avLst>
            <a:gd name="adj1" fmla="val 18900000"/>
            <a:gd name="adj2" fmla="val 0"/>
            <a:gd name="adj3" fmla="val 3422"/>
          </a:avLst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4620F-778A-4CC7-AF3A-B8E82995C88B}">
      <dsp:nvSpPr>
        <dsp:cNvPr id="0" name=""/>
        <dsp:cNvSpPr/>
      </dsp:nvSpPr>
      <dsp:spPr>
        <a:xfrm>
          <a:off x="770288" y="386904"/>
          <a:ext cx="4080414" cy="4080414"/>
        </a:xfrm>
        <a:prstGeom prst="blockArc">
          <a:avLst>
            <a:gd name="adj1" fmla="val 16200000"/>
            <a:gd name="adj2" fmla="val 18900000"/>
            <a:gd name="adj3" fmla="val 342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56479-27B6-4F43-8DA3-A09C2A312DE6}">
      <dsp:nvSpPr>
        <dsp:cNvPr id="0" name=""/>
        <dsp:cNvSpPr/>
      </dsp:nvSpPr>
      <dsp:spPr>
        <a:xfrm>
          <a:off x="1739587" y="1417834"/>
          <a:ext cx="2141816" cy="201855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Приоритетные направления</a:t>
          </a:r>
          <a:endParaRPr lang="ru-RU" sz="1800" b="1" i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2053249" y="1713444"/>
        <a:ext cx="1514492" cy="1427334"/>
      </dsp:txXfrm>
    </dsp:sp>
    <dsp:sp modelId="{1FD9FA74-2928-437C-AA00-EEE4577665FF}">
      <dsp:nvSpPr>
        <dsp:cNvPr id="0" name=""/>
        <dsp:cNvSpPr/>
      </dsp:nvSpPr>
      <dsp:spPr>
        <a:xfrm>
          <a:off x="2206053" y="-145112"/>
          <a:ext cx="1208884" cy="11338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Знание</a:t>
          </a:r>
          <a:endParaRPr lang="ru-RU" sz="1400" b="1" i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2383090" y="20938"/>
        <a:ext cx="854810" cy="801760"/>
      </dsp:txXfrm>
    </dsp:sp>
    <dsp:sp modelId="{278BC59F-58B4-4959-B72C-E9FB7A7FDBDD}">
      <dsp:nvSpPr>
        <dsp:cNvPr id="0" name=""/>
        <dsp:cNvSpPr/>
      </dsp:nvSpPr>
      <dsp:spPr>
        <a:xfrm>
          <a:off x="3623729" y="446302"/>
          <a:ext cx="1209446" cy="1125704"/>
        </a:xfrm>
        <a:prstGeom prst="ellipse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Здоровье</a:t>
          </a:r>
          <a:endParaRPr lang="ru-RU" sz="1400" b="1" i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3800848" y="611158"/>
        <a:ext cx="855208" cy="795992"/>
      </dsp:txXfrm>
    </dsp:sp>
    <dsp:sp modelId="{89131801-CE0E-483F-9D92-9D7E147BEDDE}">
      <dsp:nvSpPr>
        <dsp:cNvPr id="0" name=""/>
        <dsp:cNvSpPr/>
      </dsp:nvSpPr>
      <dsp:spPr>
        <a:xfrm>
          <a:off x="4149974" y="1770217"/>
          <a:ext cx="1331631" cy="1313787"/>
        </a:xfrm>
        <a:prstGeom prst="ellipse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Творчество</a:t>
          </a:r>
          <a:endParaRPr lang="ru-RU" sz="1400" b="1" i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4344987" y="1962617"/>
        <a:ext cx="941605" cy="928987"/>
      </dsp:txXfrm>
    </dsp:sp>
    <dsp:sp modelId="{D83CF3A5-E8A5-4915-85E6-2797252B25AF}">
      <dsp:nvSpPr>
        <dsp:cNvPr id="0" name=""/>
        <dsp:cNvSpPr/>
      </dsp:nvSpPr>
      <dsp:spPr>
        <a:xfrm>
          <a:off x="3513487" y="3219077"/>
          <a:ext cx="1429930" cy="1251982"/>
        </a:xfrm>
        <a:prstGeom prst="ellipse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Воспитание</a:t>
          </a:r>
          <a:endParaRPr lang="ru-RU" sz="1400" b="1" i="0" kern="12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3722895" y="3402426"/>
        <a:ext cx="1011114" cy="885284"/>
      </dsp:txXfrm>
    </dsp:sp>
    <dsp:sp modelId="{C7CC6F68-A9F7-4888-B814-FC56BD5C3AD8}">
      <dsp:nvSpPr>
        <dsp:cNvPr id="0" name=""/>
        <dsp:cNvSpPr/>
      </dsp:nvSpPr>
      <dsp:spPr>
        <a:xfrm>
          <a:off x="2089207" y="3735634"/>
          <a:ext cx="1442576" cy="1393543"/>
        </a:xfrm>
        <a:prstGeom prst="ellipse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Профориен</a:t>
          </a:r>
          <a:r>
            <a:rPr lang="ru-RU" sz="14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- </a:t>
          </a:r>
          <a:r>
            <a:rPr lang="ru-RU" sz="1400" b="1" i="0" kern="120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тация</a:t>
          </a:r>
          <a:endParaRPr lang="ru-RU" sz="1400" b="1" i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2300467" y="3939714"/>
        <a:ext cx="1020056" cy="985383"/>
      </dsp:txXfrm>
    </dsp:sp>
    <dsp:sp modelId="{EB3BD78E-89FE-4955-96EB-3B5D54201B63}">
      <dsp:nvSpPr>
        <dsp:cNvPr id="0" name=""/>
        <dsp:cNvSpPr/>
      </dsp:nvSpPr>
      <dsp:spPr>
        <a:xfrm>
          <a:off x="719773" y="3201572"/>
          <a:ext cx="1345529" cy="1286991"/>
        </a:xfrm>
        <a:prstGeom prst="ellipse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Учитель</a:t>
          </a:r>
          <a:endParaRPr lang="ru-RU" sz="1400" b="1" i="0" kern="12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916821" y="3390047"/>
        <a:ext cx="951433" cy="910041"/>
      </dsp:txXfrm>
    </dsp:sp>
    <dsp:sp modelId="{93A814E8-2614-4F22-8682-6076BA01BDDF}">
      <dsp:nvSpPr>
        <dsp:cNvPr id="0" name=""/>
        <dsp:cNvSpPr/>
      </dsp:nvSpPr>
      <dsp:spPr>
        <a:xfrm>
          <a:off x="125817" y="1821064"/>
          <a:ext cx="1358766" cy="1212094"/>
        </a:xfrm>
        <a:prstGeom prst="ellipse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Школьный климат</a:t>
          </a:r>
          <a:endParaRPr lang="ru-RU" sz="1400" b="1" i="0" kern="120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324804" y="1998571"/>
        <a:ext cx="960792" cy="857080"/>
      </dsp:txXfrm>
    </dsp:sp>
    <dsp:sp modelId="{3F54CD01-4875-4554-9F5F-9D1078EA33AC}">
      <dsp:nvSpPr>
        <dsp:cNvPr id="0" name=""/>
        <dsp:cNvSpPr/>
      </dsp:nvSpPr>
      <dsp:spPr>
        <a:xfrm>
          <a:off x="667559" y="383691"/>
          <a:ext cx="1449957" cy="1250925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Образовате</a:t>
          </a:r>
          <a:r>
            <a:rPr lang="ru-RU" sz="14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- </a:t>
          </a:r>
          <a:r>
            <a:rPr lang="ru-RU" sz="1400" b="1" i="0" kern="120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льная</a:t>
          </a:r>
          <a:r>
            <a:rPr lang="ru-RU" sz="1400" b="1" i="0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среда</a:t>
          </a:r>
          <a:endParaRPr lang="ru-RU" sz="1400" b="1" i="0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879900" y="566885"/>
        <a:ext cx="1025275" cy="8845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DB38B-6AA4-4A5A-9330-70080EDA38A3}">
      <dsp:nvSpPr>
        <dsp:cNvPr id="0" name=""/>
        <dsp:cNvSpPr/>
      </dsp:nvSpPr>
      <dsp:spPr>
        <a:xfrm>
          <a:off x="209" y="568316"/>
          <a:ext cx="1198341" cy="988381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Программы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Мероприятия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Участие</a:t>
          </a:r>
          <a:endParaRPr lang="ru-RU" sz="1300" kern="1200" dirty="0"/>
        </a:p>
      </dsp:txBody>
      <dsp:txXfrm>
        <a:off x="22954" y="591061"/>
        <a:ext cx="1152851" cy="731095"/>
      </dsp:txXfrm>
    </dsp:sp>
    <dsp:sp modelId="{1B49DB7D-357E-4859-A5BC-0B66FEC26053}">
      <dsp:nvSpPr>
        <dsp:cNvPr id="0" name=""/>
        <dsp:cNvSpPr/>
      </dsp:nvSpPr>
      <dsp:spPr>
        <a:xfrm>
          <a:off x="670324" y="791789"/>
          <a:ext cx="1339170" cy="1339170"/>
        </a:xfrm>
        <a:prstGeom prst="leftCircularArrow">
          <a:avLst>
            <a:gd name="adj1" fmla="val 3285"/>
            <a:gd name="adj2" fmla="val 405517"/>
            <a:gd name="adj3" fmla="val 2181028"/>
            <a:gd name="adj4" fmla="val 9024489"/>
            <a:gd name="adj5" fmla="val 3833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29F040F-04BC-4E79-9717-559E03314443}">
      <dsp:nvSpPr>
        <dsp:cNvPr id="0" name=""/>
        <dsp:cNvSpPr/>
      </dsp:nvSpPr>
      <dsp:spPr>
        <a:xfrm>
          <a:off x="266507" y="1344902"/>
          <a:ext cx="1065192" cy="423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Сентябрь</a:t>
          </a:r>
          <a:endParaRPr lang="ru-RU" sz="1900" kern="1200" dirty="0"/>
        </a:p>
      </dsp:txBody>
      <dsp:txXfrm>
        <a:off x="278914" y="1357309"/>
        <a:ext cx="1040378" cy="398777"/>
      </dsp:txXfrm>
    </dsp:sp>
    <dsp:sp modelId="{F60C6706-C8D6-4E18-90F5-2E06670AE053}">
      <dsp:nvSpPr>
        <dsp:cNvPr id="0" name=""/>
        <dsp:cNvSpPr/>
      </dsp:nvSpPr>
      <dsp:spPr>
        <a:xfrm>
          <a:off x="1541185" y="568316"/>
          <a:ext cx="1198341" cy="988381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Мероприятия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Участие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Разработки</a:t>
          </a:r>
          <a:endParaRPr lang="ru-RU" sz="1300" kern="1200" dirty="0"/>
        </a:p>
      </dsp:txBody>
      <dsp:txXfrm>
        <a:off x="1563930" y="802857"/>
        <a:ext cx="1152851" cy="731095"/>
      </dsp:txXfrm>
    </dsp:sp>
    <dsp:sp modelId="{8D491557-C38E-46CA-B46B-20FF3E5BE853}">
      <dsp:nvSpPr>
        <dsp:cNvPr id="0" name=""/>
        <dsp:cNvSpPr/>
      </dsp:nvSpPr>
      <dsp:spPr>
        <a:xfrm>
          <a:off x="2201314" y="-44698"/>
          <a:ext cx="1492291" cy="1492291"/>
        </a:xfrm>
        <a:prstGeom prst="circularArrow">
          <a:avLst>
            <a:gd name="adj1" fmla="val 2948"/>
            <a:gd name="adj2" fmla="val 361025"/>
            <a:gd name="adj3" fmla="val 19463464"/>
            <a:gd name="adj4" fmla="val 12575511"/>
            <a:gd name="adj5" fmla="val 3439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C7E030-4469-4747-8C8F-7EE183FA0BDA}">
      <dsp:nvSpPr>
        <dsp:cNvPr id="0" name=""/>
        <dsp:cNvSpPr/>
      </dsp:nvSpPr>
      <dsp:spPr>
        <a:xfrm>
          <a:off x="1807483" y="356521"/>
          <a:ext cx="1065192" cy="423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Октябрь</a:t>
          </a:r>
          <a:endParaRPr lang="ru-RU" sz="1900" kern="1200" dirty="0"/>
        </a:p>
      </dsp:txBody>
      <dsp:txXfrm>
        <a:off x="1819890" y="368928"/>
        <a:ext cx="1040378" cy="398777"/>
      </dsp:txXfrm>
    </dsp:sp>
    <dsp:sp modelId="{802217AE-0168-4BFD-99E4-2DCDC31109C9}">
      <dsp:nvSpPr>
        <dsp:cNvPr id="0" name=""/>
        <dsp:cNvSpPr/>
      </dsp:nvSpPr>
      <dsp:spPr>
        <a:xfrm>
          <a:off x="3082162" y="568316"/>
          <a:ext cx="1198341" cy="988381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Мероприятия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Участие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Обучение ШК</a:t>
          </a:r>
          <a:endParaRPr lang="ru-RU" sz="1300" kern="1200" dirty="0"/>
        </a:p>
      </dsp:txBody>
      <dsp:txXfrm>
        <a:off x="3104907" y="591061"/>
        <a:ext cx="1152851" cy="731095"/>
      </dsp:txXfrm>
    </dsp:sp>
    <dsp:sp modelId="{C2732C4E-0535-4142-BE83-5B900FC19613}">
      <dsp:nvSpPr>
        <dsp:cNvPr id="0" name=""/>
        <dsp:cNvSpPr/>
      </dsp:nvSpPr>
      <dsp:spPr>
        <a:xfrm>
          <a:off x="3348460" y="1344902"/>
          <a:ext cx="1065192" cy="423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Ноябрь</a:t>
          </a:r>
          <a:endParaRPr lang="ru-RU" sz="1900" kern="1200" dirty="0"/>
        </a:p>
      </dsp:txBody>
      <dsp:txXfrm>
        <a:off x="3360867" y="1357309"/>
        <a:ext cx="1040378" cy="3987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27FBBA-4A45-4F75-8EFE-E1713FCEF8EC}">
      <dsp:nvSpPr>
        <dsp:cNvPr id="0" name=""/>
        <dsp:cNvSpPr/>
      </dsp:nvSpPr>
      <dsp:spPr>
        <a:xfrm>
          <a:off x="2120704" y="2524267"/>
          <a:ext cx="427921" cy="1983104"/>
        </a:xfrm>
        <a:custGeom>
          <a:avLst/>
          <a:gdLst/>
          <a:ahLst/>
          <a:cxnLst/>
          <a:rect l="0" t="0" r="0" b="0"/>
          <a:pathLst>
            <a:path>
              <a:moveTo>
                <a:pt x="427921" y="0"/>
              </a:moveTo>
              <a:lnTo>
                <a:pt x="213960" y="0"/>
              </a:lnTo>
              <a:lnTo>
                <a:pt x="213960" y="1983104"/>
              </a:lnTo>
              <a:lnTo>
                <a:pt x="0" y="19831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114000"/>
            </a:lnSpc>
            <a:spcBef>
              <a:spcPct val="0"/>
            </a:spcBef>
            <a:spcAft>
              <a:spcPts val="600"/>
            </a:spcAft>
          </a:pPr>
          <a:endParaRPr lang="ru-RU" sz="600" kern="1200">
            <a:solidFill>
              <a:schemeClr val="tx1"/>
            </a:solidFill>
          </a:endParaRPr>
        </a:p>
      </dsp:txBody>
      <dsp:txXfrm>
        <a:off x="2283946" y="3465100"/>
        <a:ext cx="101437" cy="101437"/>
      </dsp:txXfrm>
    </dsp:sp>
    <dsp:sp modelId="{45B7D2CB-62BF-4255-B237-7CB72D2B5C54}">
      <dsp:nvSpPr>
        <dsp:cNvPr id="0" name=""/>
        <dsp:cNvSpPr/>
      </dsp:nvSpPr>
      <dsp:spPr>
        <a:xfrm>
          <a:off x="2120707" y="2478547"/>
          <a:ext cx="427917" cy="91440"/>
        </a:xfrm>
        <a:custGeom>
          <a:avLst/>
          <a:gdLst/>
          <a:ahLst/>
          <a:cxnLst/>
          <a:rect l="0" t="0" r="0" b="0"/>
          <a:pathLst>
            <a:path>
              <a:moveTo>
                <a:pt x="427917" y="45720"/>
              </a:moveTo>
              <a:lnTo>
                <a:pt x="213958" y="45720"/>
              </a:lnTo>
              <a:lnTo>
                <a:pt x="213958" y="53453"/>
              </a:lnTo>
              <a:lnTo>
                <a:pt x="0" y="534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114000"/>
            </a:lnSpc>
            <a:spcBef>
              <a:spcPct val="0"/>
            </a:spcBef>
            <a:spcAft>
              <a:spcPts val="600"/>
            </a:spcAft>
          </a:pPr>
          <a:endParaRPr lang="ru-RU" sz="500" kern="1200">
            <a:solidFill>
              <a:schemeClr val="tx1"/>
            </a:solidFill>
          </a:endParaRPr>
        </a:p>
      </dsp:txBody>
      <dsp:txXfrm>
        <a:off x="2323966" y="2513567"/>
        <a:ext cx="21399" cy="21399"/>
      </dsp:txXfrm>
    </dsp:sp>
    <dsp:sp modelId="{F66FCCAF-7780-45EC-A072-B933164C2DBC}">
      <dsp:nvSpPr>
        <dsp:cNvPr id="0" name=""/>
        <dsp:cNvSpPr/>
      </dsp:nvSpPr>
      <dsp:spPr>
        <a:xfrm>
          <a:off x="2120707" y="548844"/>
          <a:ext cx="427917" cy="1975422"/>
        </a:xfrm>
        <a:custGeom>
          <a:avLst/>
          <a:gdLst/>
          <a:ahLst/>
          <a:cxnLst/>
          <a:rect l="0" t="0" r="0" b="0"/>
          <a:pathLst>
            <a:path>
              <a:moveTo>
                <a:pt x="427917" y="1975422"/>
              </a:moveTo>
              <a:lnTo>
                <a:pt x="213958" y="1975422"/>
              </a:lnTo>
              <a:lnTo>
                <a:pt x="213958" y="0"/>
              </a:ln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114000"/>
            </a:lnSpc>
            <a:spcBef>
              <a:spcPct val="0"/>
            </a:spcBef>
            <a:spcAft>
              <a:spcPts val="600"/>
            </a:spcAft>
          </a:pPr>
          <a:endParaRPr lang="ru-RU" sz="600" kern="1200">
            <a:solidFill>
              <a:schemeClr val="tx1"/>
            </a:solidFill>
          </a:endParaRPr>
        </a:p>
      </dsp:txBody>
      <dsp:txXfrm>
        <a:off x="2284135" y="1486025"/>
        <a:ext cx="101061" cy="101061"/>
      </dsp:txXfrm>
    </dsp:sp>
    <dsp:sp modelId="{60ECA770-177D-447F-9EE1-084815D617EA}">
      <dsp:nvSpPr>
        <dsp:cNvPr id="0" name=""/>
        <dsp:cNvSpPr/>
      </dsp:nvSpPr>
      <dsp:spPr>
        <a:xfrm rot="5400000">
          <a:off x="2622930" y="597119"/>
          <a:ext cx="3705685" cy="385429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vert270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Анализ работы Дорожной карты за учебный год</a:t>
          </a:r>
          <a:endParaRPr lang="ru-RU" sz="2000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i="1" kern="1200" dirty="0" smtClean="0">
              <a:solidFill>
                <a:schemeClr val="tx1"/>
              </a:solidFill>
            </a:rPr>
            <a:t>•</a:t>
          </a:r>
          <a:r>
            <a:rPr lang="ru-RU" sz="2000" i="0" kern="1200" dirty="0" smtClean="0">
              <a:solidFill>
                <a:schemeClr val="tx1"/>
              </a:solidFill>
            </a:rPr>
            <a:t>Триместровая лента времени. 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i="0" kern="1200" dirty="0" smtClean="0">
              <a:solidFill>
                <a:schemeClr val="tx1"/>
              </a:solidFill>
              <a:latin typeface="Calibri"/>
            </a:rPr>
            <a:t>•</a:t>
          </a:r>
          <a:r>
            <a:rPr lang="ru-RU" sz="2000" i="0" kern="1200" dirty="0" smtClean="0">
              <a:solidFill>
                <a:schemeClr val="tx1"/>
              </a:solidFill>
            </a:rPr>
            <a:t>Реализация критериев единого образовательного пространства за 2022-2023 уч. год</a:t>
          </a:r>
        </a:p>
        <a:p>
          <a:pPr lvl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i="0" kern="1200" dirty="0" smtClean="0">
              <a:solidFill>
                <a:schemeClr val="tx1"/>
              </a:solidFill>
              <a:latin typeface="Calibri"/>
            </a:rPr>
            <a:t>•</a:t>
          </a:r>
          <a:r>
            <a:rPr lang="ru-RU" sz="2000" i="0" kern="1200" dirty="0" smtClean="0">
              <a:solidFill>
                <a:schemeClr val="tx1"/>
              </a:solidFill>
            </a:rPr>
            <a:t>Закрепление внедрённых критериев единого образовательного пространства за 2023-2025 г</a:t>
          </a:r>
          <a:r>
            <a:rPr lang="ru-RU" sz="2000" i="1" kern="1200" dirty="0" smtClean="0">
              <a:solidFill>
                <a:schemeClr val="tx1"/>
              </a:solidFill>
            </a:rPr>
            <a:t>.</a:t>
          </a:r>
          <a:r>
            <a:rPr lang="ru-RU" sz="2000" kern="1200" dirty="0" smtClean="0">
              <a:solidFill>
                <a:schemeClr val="tx1"/>
              </a:solidFill>
            </a:rPr>
            <a:t>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2622930" y="597119"/>
        <a:ext cx="3705685" cy="3854296"/>
      </dsp:txXfrm>
    </dsp:sp>
    <dsp:sp modelId="{45AE2206-6635-41C8-BFFF-905A2F49CD81}">
      <dsp:nvSpPr>
        <dsp:cNvPr id="0" name=""/>
        <dsp:cNvSpPr/>
      </dsp:nvSpPr>
      <dsp:spPr>
        <a:xfrm>
          <a:off x="3" y="225566"/>
          <a:ext cx="2120704" cy="64655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</a:rPr>
            <a:t>Мониторинг за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solidFill>
                <a:schemeClr val="tx1"/>
              </a:solidFill>
            </a:rPr>
            <a:t>I </a:t>
          </a:r>
          <a:r>
            <a:rPr lang="ru-RU" sz="2000" kern="1200" dirty="0" smtClean="0">
              <a:solidFill>
                <a:schemeClr val="tx1"/>
              </a:solidFill>
            </a:rPr>
            <a:t>триместр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3" y="225566"/>
        <a:ext cx="2120704" cy="646556"/>
      </dsp:txXfrm>
    </dsp:sp>
    <dsp:sp modelId="{094A682A-E761-449A-933B-A7270BF4AF19}">
      <dsp:nvSpPr>
        <dsp:cNvPr id="0" name=""/>
        <dsp:cNvSpPr/>
      </dsp:nvSpPr>
      <dsp:spPr>
        <a:xfrm>
          <a:off x="3" y="2208722"/>
          <a:ext cx="2120704" cy="646556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</a:rPr>
            <a:t>Мониторинг за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solidFill>
                <a:schemeClr val="tx1"/>
              </a:solidFill>
            </a:rPr>
            <a:t>II </a:t>
          </a:r>
          <a:r>
            <a:rPr lang="ru-RU" sz="2000" kern="1200" dirty="0" smtClean="0">
              <a:solidFill>
                <a:schemeClr val="tx1"/>
              </a:solidFill>
            </a:rPr>
            <a:t>триместр</a:t>
          </a:r>
        </a:p>
      </dsp:txBody>
      <dsp:txXfrm>
        <a:off x="3" y="2208722"/>
        <a:ext cx="2120704" cy="646556"/>
      </dsp:txXfrm>
    </dsp:sp>
    <dsp:sp modelId="{8CFA19DB-00B0-4AD9-9118-656E2E13917D}">
      <dsp:nvSpPr>
        <dsp:cNvPr id="0" name=""/>
        <dsp:cNvSpPr/>
      </dsp:nvSpPr>
      <dsp:spPr>
        <a:xfrm>
          <a:off x="0" y="4184094"/>
          <a:ext cx="2120704" cy="646556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kern="1200" dirty="0" smtClean="0">
              <a:solidFill>
                <a:schemeClr val="tx1"/>
              </a:solidFill>
            </a:rPr>
            <a:t>Мониторинг за 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000" kern="1200" dirty="0" smtClean="0">
              <a:solidFill>
                <a:schemeClr val="tx1"/>
              </a:solidFill>
            </a:rPr>
            <a:t>III </a:t>
          </a:r>
          <a:r>
            <a:rPr lang="ru-RU" sz="2000" kern="1200" dirty="0" smtClean="0">
              <a:solidFill>
                <a:schemeClr val="tx1"/>
              </a:solidFill>
            </a:rPr>
            <a:t>триместр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0" y="4184094"/>
        <a:ext cx="2120704" cy="6465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DB38B-6AA4-4A5A-9330-70080EDA38A3}">
      <dsp:nvSpPr>
        <dsp:cNvPr id="0" name=""/>
        <dsp:cNvSpPr/>
      </dsp:nvSpPr>
      <dsp:spPr>
        <a:xfrm>
          <a:off x="209" y="568316"/>
          <a:ext cx="1198341" cy="98838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Мероприятие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Участие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Внедрение</a:t>
          </a:r>
          <a:endParaRPr lang="ru-RU" sz="1300" kern="1200" dirty="0"/>
        </a:p>
      </dsp:txBody>
      <dsp:txXfrm>
        <a:off x="22954" y="591061"/>
        <a:ext cx="1152851" cy="731095"/>
      </dsp:txXfrm>
    </dsp:sp>
    <dsp:sp modelId="{1B49DB7D-357E-4859-A5BC-0B66FEC26053}">
      <dsp:nvSpPr>
        <dsp:cNvPr id="0" name=""/>
        <dsp:cNvSpPr/>
      </dsp:nvSpPr>
      <dsp:spPr>
        <a:xfrm>
          <a:off x="670324" y="791789"/>
          <a:ext cx="1339170" cy="1339170"/>
        </a:xfrm>
        <a:prstGeom prst="leftCircularArrow">
          <a:avLst>
            <a:gd name="adj1" fmla="val 3285"/>
            <a:gd name="adj2" fmla="val 405517"/>
            <a:gd name="adj3" fmla="val 2181028"/>
            <a:gd name="adj4" fmla="val 9024489"/>
            <a:gd name="adj5" fmla="val 383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29F040F-04BC-4E79-9717-559E03314443}">
      <dsp:nvSpPr>
        <dsp:cNvPr id="0" name=""/>
        <dsp:cNvSpPr/>
      </dsp:nvSpPr>
      <dsp:spPr>
        <a:xfrm>
          <a:off x="266507" y="1344902"/>
          <a:ext cx="1065192" cy="423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Декабрь</a:t>
          </a:r>
          <a:endParaRPr lang="ru-RU" sz="2000" kern="1200" dirty="0"/>
        </a:p>
      </dsp:txBody>
      <dsp:txXfrm>
        <a:off x="278914" y="1357309"/>
        <a:ext cx="1040378" cy="398777"/>
      </dsp:txXfrm>
    </dsp:sp>
    <dsp:sp modelId="{F60C6706-C8D6-4E18-90F5-2E06670AE053}">
      <dsp:nvSpPr>
        <dsp:cNvPr id="0" name=""/>
        <dsp:cNvSpPr/>
      </dsp:nvSpPr>
      <dsp:spPr>
        <a:xfrm>
          <a:off x="1541185" y="568316"/>
          <a:ext cx="1198341" cy="98838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Мероприятия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Участие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Апробация</a:t>
          </a:r>
          <a:endParaRPr lang="ru-RU" sz="1300" kern="1200" dirty="0"/>
        </a:p>
      </dsp:txBody>
      <dsp:txXfrm>
        <a:off x="1563930" y="802857"/>
        <a:ext cx="1152851" cy="731095"/>
      </dsp:txXfrm>
    </dsp:sp>
    <dsp:sp modelId="{8D491557-C38E-46CA-B46B-20FF3E5BE853}">
      <dsp:nvSpPr>
        <dsp:cNvPr id="0" name=""/>
        <dsp:cNvSpPr/>
      </dsp:nvSpPr>
      <dsp:spPr>
        <a:xfrm>
          <a:off x="2201314" y="-44698"/>
          <a:ext cx="1492291" cy="1492291"/>
        </a:xfrm>
        <a:prstGeom prst="circularArrow">
          <a:avLst>
            <a:gd name="adj1" fmla="val 2948"/>
            <a:gd name="adj2" fmla="val 361025"/>
            <a:gd name="adj3" fmla="val 19463464"/>
            <a:gd name="adj4" fmla="val 12575511"/>
            <a:gd name="adj5" fmla="val 34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C7E030-4469-4747-8C8F-7EE183FA0BDA}">
      <dsp:nvSpPr>
        <dsp:cNvPr id="0" name=""/>
        <dsp:cNvSpPr/>
      </dsp:nvSpPr>
      <dsp:spPr>
        <a:xfrm>
          <a:off x="1807483" y="356521"/>
          <a:ext cx="1065192" cy="423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Январь</a:t>
          </a:r>
          <a:endParaRPr lang="ru-RU" sz="2000" kern="1200" dirty="0"/>
        </a:p>
      </dsp:txBody>
      <dsp:txXfrm>
        <a:off x="1819890" y="368928"/>
        <a:ext cx="1040378" cy="398777"/>
      </dsp:txXfrm>
    </dsp:sp>
    <dsp:sp modelId="{802217AE-0168-4BFD-99E4-2DCDC31109C9}">
      <dsp:nvSpPr>
        <dsp:cNvPr id="0" name=""/>
        <dsp:cNvSpPr/>
      </dsp:nvSpPr>
      <dsp:spPr>
        <a:xfrm>
          <a:off x="3082162" y="568316"/>
          <a:ext cx="1198341" cy="98838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Мероприятия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Участие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Обучение ШК</a:t>
          </a:r>
          <a:endParaRPr lang="ru-RU" sz="1300" kern="1200" dirty="0"/>
        </a:p>
      </dsp:txBody>
      <dsp:txXfrm>
        <a:off x="3104907" y="591061"/>
        <a:ext cx="1152851" cy="731095"/>
      </dsp:txXfrm>
    </dsp:sp>
    <dsp:sp modelId="{C2732C4E-0535-4142-BE83-5B900FC19613}">
      <dsp:nvSpPr>
        <dsp:cNvPr id="0" name=""/>
        <dsp:cNvSpPr/>
      </dsp:nvSpPr>
      <dsp:spPr>
        <a:xfrm>
          <a:off x="3348460" y="1344902"/>
          <a:ext cx="1065192" cy="423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Февраль</a:t>
          </a:r>
          <a:endParaRPr lang="ru-RU" sz="2000" kern="1200" dirty="0"/>
        </a:p>
      </dsp:txBody>
      <dsp:txXfrm>
        <a:off x="3360867" y="1357309"/>
        <a:ext cx="1040378" cy="3987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CDB38B-6AA4-4A5A-9330-70080EDA38A3}">
      <dsp:nvSpPr>
        <dsp:cNvPr id="0" name=""/>
        <dsp:cNvSpPr/>
      </dsp:nvSpPr>
      <dsp:spPr>
        <a:xfrm>
          <a:off x="209" y="568316"/>
          <a:ext cx="1198341" cy="988381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Участие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mtClean="0"/>
            <a:t>Мероприятия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mtClean="0"/>
            <a:t>Организация</a:t>
          </a:r>
          <a:endParaRPr lang="ru-RU" sz="1300" kern="1200" dirty="0"/>
        </a:p>
      </dsp:txBody>
      <dsp:txXfrm>
        <a:off x="22954" y="591061"/>
        <a:ext cx="1152851" cy="731095"/>
      </dsp:txXfrm>
    </dsp:sp>
    <dsp:sp modelId="{1B49DB7D-357E-4859-A5BC-0B66FEC26053}">
      <dsp:nvSpPr>
        <dsp:cNvPr id="0" name=""/>
        <dsp:cNvSpPr/>
      </dsp:nvSpPr>
      <dsp:spPr>
        <a:xfrm>
          <a:off x="670324" y="791789"/>
          <a:ext cx="1339170" cy="1339170"/>
        </a:xfrm>
        <a:prstGeom prst="leftCircularArrow">
          <a:avLst>
            <a:gd name="adj1" fmla="val 3285"/>
            <a:gd name="adj2" fmla="val 405517"/>
            <a:gd name="adj3" fmla="val 2181028"/>
            <a:gd name="adj4" fmla="val 9024489"/>
            <a:gd name="adj5" fmla="val 3833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29F040F-04BC-4E79-9717-559E03314443}">
      <dsp:nvSpPr>
        <dsp:cNvPr id="0" name=""/>
        <dsp:cNvSpPr/>
      </dsp:nvSpPr>
      <dsp:spPr>
        <a:xfrm>
          <a:off x="266507" y="1344902"/>
          <a:ext cx="1065192" cy="423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Март</a:t>
          </a:r>
          <a:endParaRPr lang="ru-RU" sz="2000" kern="1200" dirty="0"/>
        </a:p>
      </dsp:txBody>
      <dsp:txXfrm>
        <a:off x="278914" y="1357309"/>
        <a:ext cx="1040378" cy="398777"/>
      </dsp:txXfrm>
    </dsp:sp>
    <dsp:sp modelId="{F60C6706-C8D6-4E18-90F5-2E06670AE053}">
      <dsp:nvSpPr>
        <dsp:cNvPr id="0" name=""/>
        <dsp:cNvSpPr/>
      </dsp:nvSpPr>
      <dsp:spPr>
        <a:xfrm>
          <a:off x="1541185" y="568316"/>
          <a:ext cx="1198341" cy="988381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Участие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Мероприятия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Организация</a:t>
          </a:r>
          <a:endParaRPr lang="ru-RU" sz="1300" kern="1200" dirty="0"/>
        </a:p>
      </dsp:txBody>
      <dsp:txXfrm>
        <a:off x="1563930" y="802857"/>
        <a:ext cx="1152851" cy="731095"/>
      </dsp:txXfrm>
    </dsp:sp>
    <dsp:sp modelId="{8D491557-C38E-46CA-B46B-20FF3E5BE853}">
      <dsp:nvSpPr>
        <dsp:cNvPr id="0" name=""/>
        <dsp:cNvSpPr/>
      </dsp:nvSpPr>
      <dsp:spPr>
        <a:xfrm>
          <a:off x="2201314" y="-44698"/>
          <a:ext cx="1492291" cy="1492291"/>
        </a:xfrm>
        <a:prstGeom prst="circularArrow">
          <a:avLst>
            <a:gd name="adj1" fmla="val 2948"/>
            <a:gd name="adj2" fmla="val 361025"/>
            <a:gd name="adj3" fmla="val 19463464"/>
            <a:gd name="adj4" fmla="val 12575511"/>
            <a:gd name="adj5" fmla="val 3439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4C7E030-4469-4747-8C8F-7EE183FA0BDA}">
      <dsp:nvSpPr>
        <dsp:cNvPr id="0" name=""/>
        <dsp:cNvSpPr/>
      </dsp:nvSpPr>
      <dsp:spPr>
        <a:xfrm>
          <a:off x="1807483" y="356521"/>
          <a:ext cx="1065192" cy="423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Апрель</a:t>
          </a:r>
          <a:endParaRPr lang="ru-RU" sz="2000" kern="1200" dirty="0"/>
        </a:p>
      </dsp:txBody>
      <dsp:txXfrm>
        <a:off x="1819890" y="368928"/>
        <a:ext cx="1040378" cy="398777"/>
      </dsp:txXfrm>
    </dsp:sp>
    <dsp:sp modelId="{802217AE-0168-4BFD-99E4-2DCDC31109C9}">
      <dsp:nvSpPr>
        <dsp:cNvPr id="0" name=""/>
        <dsp:cNvSpPr/>
      </dsp:nvSpPr>
      <dsp:spPr>
        <a:xfrm>
          <a:off x="3082162" y="568316"/>
          <a:ext cx="1198341" cy="988381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24765" rIns="24765" bIns="2476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Мероприятия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Участие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/>
            <a:t>Обучение ШК</a:t>
          </a:r>
          <a:endParaRPr lang="ru-RU" sz="1300" kern="1200" dirty="0"/>
        </a:p>
      </dsp:txBody>
      <dsp:txXfrm>
        <a:off x="3104907" y="591061"/>
        <a:ext cx="1152851" cy="731095"/>
      </dsp:txXfrm>
    </dsp:sp>
    <dsp:sp modelId="{C2732C4E-0535-4142-BE83-5B900FC19613}">
      <dsp:nvSpPr>
        <dsp:cNvPr id="0" name=""/>
        <dsp:cNvSpPr/>
      </dsp:nvSpPr>
      <dsp:spPr>
        <a:xfrm>
          <a:off x="3348460" y="1344902"/>
          <a:ext cx="1065192" cy="423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Май</a:t>
          </a:r>
          <a:endParaRPr lang="ru-RU" sz="2000" kern="1200" dirty="0"/>
        </a:p>
      </dsp:txBody>
      <dsp:txXfrm>
        <a:off x="3360867" y="1357309"/>
        <a:ext cx="1040378" cy="3987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1F61E-98C6-4AF4-A90B-76C82537EDAE}">
      <dsp:nvSpPr>
        <dsp:cNvPr id="0" name=""/>
        <dsp:cNvSpPr/>
      </dsp:nvSpPr>
      <dsp:spPr>
        <a:xfrm>
          <a:off x="2824480" y="2288"/>
          <a:ext cx="4236720" cy="5943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Заместитель директора по УВР</a:t>
          </a:r>
          <a:endParaRPr lang="ru-RU" sz="2000" kern="1200" dirty="0"/>
        </a:p>
      </dsp:txBody>
      <dsp:txXfrm>
        <a:off x="2824480" y="76576"/>
        <a:ext cx="4013856" cy="445728"/>
      </dsp:txXfrm>
    </dsp:sp>
    <dsp:sp modelId="{9305F00B-7367-4238-B8FB-BD3B66B48D61}">
      <dsp:nvSpPr>
        <dsp:cNvPr id="0" name=""/>
        <dsp:cNvSpPr/>
      </dsp:nvSpPr>
      <dsp:spPr>
        <a:xfrm>
          <a:off x="0" y="2288"/>
          <a:ext cx="2824480" cy="594304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b="0" kern="1200" dirty="0" smtClean="0">
              <a:solidFill>
                <a:schemeClr val="tx1"/>
              </a:solidFill>
            </a:rPr>
            <a:t>1. Знание</a:t>
          </a:r>
          <a:endParaRPr lang="ru-RU" sz="2200" b="0" kern="1200" dirty="0">
            <a:solidFill>
              <a:schemeClr val="tx1"/>
            </a:solidFill>
          </a:endParaRPr>
        </a:p>
      </dsp:txBody>
      <dsp:txXfrm>
        <a:off x="29012" y="31300"/>
        <a:ext cx="2766456" cy="536280"/>
      </dsp:txXfrm>
    </dsp:sp>
    <dsp:sp modelId="{BE4AF173-0D9C-43C3-8FE5-373C11532C03}">
      <dsp:nvSpPr>
        <dsp:cNvPr id="0" name=""/>
        <dsp:cNvSpPr/>
      </dsp:nvSpPr>
      <dsp:spPr>
        <a:xfrm>
          <a:off x="2824480" y="656023"/>
          <a:ext cx="4236720" cy="5943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Социальный педагог</a:t>
          </a:r>
          <a:endParaRPr lang="ru-RU" sz="2000" kern="1200" dirty="0"/>
        </a:p>
      </dsp:txBody>
      <dsp:txXfrm>
        <a:off x="2824480" y="730311"/>
        <a:ext cx="4013856" cy="445728"/>
      </dsp:txXfrm>
    </dsp:sp>
    <dsp:sp modelId="{7854502C-9494-4434-945A-E3FD8E98E193}">
      <dsp:nvSpPr>
        <dsp:cNvPr id="0" name=""/>
        <dsp:cNvSpPr/>
      </dsp:nvSpPr>
      <dsp:spPr>
        <a:xfrm>
          <a:off x="0" y="656023"/>
          <a:ext cx="2824480" cy="594304"/>
        </a:xfrm>
        <a:prstGeom prst="roundRect">
          <a:avLst/>
        </a:prstGeom>
        <a:solidFill>
          <a:schemeClr val="accent4">
            <a:shade val="80000"/>
            <a:hueOff val="-73326"/>
            <a:satOff val="0"/>
            <a:lumOff val="483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b="0" kern="1200" dirty="0" smtClean="0">
              <a:solidFill>
                <a:schemeClr val="tx1"/>
              </a:solidFill>
            </a:rPr>
            <a:t>2. Здоровье</a:t>
          </a:r>
          <a:endParaRPr lang="ru-RU" sz="2200" b="0" kern="1200" dirty="0">
            <a:solidFill>
              <a:schemeClr val="tx1"/>
            </a:solidFill>
          </a:endParaRPr>
        </a:p>
      </dsp:txBody>
      <dsp:txXfrm>
        <a:off x="29012" y="685035"/>
        <a:ext cx="2766456" cy="536280"/>
      </dsp:txXfrm>
    </dsp:sp>
    <dsp:sp modelId="{91D0D785-394A-4C75-9A1F-FAB8B88B33C8}">
      <dsp:nvSpPr>
        <dsp:cNvPr id="0" name=""/>
        <dsp:cNvSpPr/>
      </dsp:nvSpPr>
      <dsp:spPr>
        <a:xfrm>
          <a:off x="2824480" y="1309758"/>
          <a:ext cx="4236720" cy="5943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Педагог-организатор</a:t>
          </a:r>
          <a:endParaRPr lang="ru-RU" sz="2000" kern="1200"/>
        </a:p>
      </dsp:txBody>
      <dsp:txXfrm>
        <a:off x="2824480" y="1384046"/>
        <a:ext cx="4013856" cy="445728"/>
      </dsp:txXfrm>
    </dsp:sp>
    <dsp:sp modelId="{E40CED80-BBB1-4263-94E4-8115B89FC048}">
      <dsp:nvSpPr>
        <dsp:cNvPr id="0" name=""/>
        <dsp:cNvSpPr/>
      </dsp:nvSpPr>
      <dsp:spPr>
        <a:xfrm>
          <a:off x="0" y="1309758"/>
          <a:ext cx="2824480" cy="594304"/>
        </a:xfrm>
        <a:prstGeom prst="roundRect">
          <a:avLst/>
        </a:prstGeom>
        <a:solidFill>
          <a:schemeClr val="accent4">
            <a:shade val="80000"/>
            <a:hueOff val="-146652"/>
            <a:satOff val="0"/>
            <a:lumOff val="967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b="0" kern="1200" smtClean="0">
              <a:solidFill>
                <a:schemeClr val="tx1"/>
              </a:solidFill>
            </a:rPr>
            <a:t>3. Творчество</a:t>
          </a:r>
          <a:endParaRPr lang="ru-RU" sz="2200" b="0" kern="1200" dirty="0">
            <a:solidFill>
              <a:schemeClr val="tx1"/>
            </a:solidFill>
          </a:endParaRPr>
        </a:p>
      </dsp:txBody>
      <dsp:txXfrm>
        <a:off x="29012" y="1338770"/>
        <a:ext cx="2766456" cy="536280"/>
      </dsp:txXfrm>
    </dsp:sp>
    <dsp:sp modelId="{939F25C0-4AE7-4A2C-A06F-6D67DB2A0557}">
      <dsp:nvSpPr>
        <dsp:cNvPr id="0" name=""/>
        <dsp:cNvSpPr/>
      </dsp:nvSpPr>
      <dsp:spPr>
        <a:xfrm>
          <a:off x="2824480" y="1963493"/>
          <a:ext cx="4236720" cy="5943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Зам. директора по ВР</a:t>
          </a:r>
          <a:endParaRPr lang="ru-RU" sz="2000" kern="1200"/>
        </a:p>
      </dsp:txBody>
      <dsp:txXfrm>
        <a:off x="2824480" y="2037781"/>
        <a:ext cx="4013856" cy="445728"/>
      </dsp:txXfrm>
    </dsp:sp>
    <dsp:sp modelId="{A8A0929F-3DC8-476B-8EB9-A214C96E0715}">
      <dsp:nvSpPr>
        <dsp:cNvPr id="0" name=""/>
        <dsp:cNvSpPr/>
      </dsp:nvSpPr>
      <dsp:spPr>
        <a:xfrm>
          <a:off x="0" y="1963493"/>
          <a:ext cx="2824480" cy="594304"/>
        </a:xfrm>
        <a:prstGeom prst="roundRect">
          <a:avLst/>
        </a:prstGeom>
        <a:solidFill>
          <a:schemeClr val="accent4">
            <a:shade val="80000"/>
            <a:hueOff val="-219978"/>
            <a:satOff val="0"/>
            <a:lumOff val="1451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b="0" kern="1200" smtClean="0">
              <a:solidFill>
                <a:schemeClr val="tx1"/>
              </a:solidFill>
            </a:rPr>
            <a:t>4. Воспитание</a:t>
          </a:r>
          <a:endParaRPr lang="ru-RU" sz="2200" b="0" kern="1200" dirty="0">
            <a:solidFill>
              <a:schemeClr val="tx1"/>
            </a:solidFill>
          </a:endParaRPr>
        </a:p>
      </dsp:txBody>
      <dsp:txXfrm>
        <a:off x="29012" y="1992505"/>
        <a:ext cx="2766456" cy="536280"/>
      </dsp:txXfrm>
    </dsp:sp>
    <dsp:sp modelId="{EBB053B9-3D18-447B-9D8D-C4341B41CF14}">
      <dsp:nvSpPr>
        <dsp:cNvPr id="0" name=""/>
        <dsp:cNvSpPr/>
      </dsp:nvSpPr>
      <dsp:spPr>
        <a:xfrm>
          <a:off x="2824480" y="2617229"/>
          <a:ext cx="4236720" cy="5943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Заместитель директора по УВР, ВР</a:t>
          </a:r>
          <a:endParaRPr lang="ru-RU" sz="2000" kern="1200" dirty="0"/>
        </a:p>
      </dsp:txBody>
      <dsp:txXfrm>
        <a:off x="2824480" y="2691517"/>
        <a:ext cx="4013856" cy="445728"/>
      </dsp:txXfrm>
    </dsp:sp>
    <dsp:sp modelId="{B5BE8826-5268-4C94-AC81-F834FBF19617}">
      <dsp:nvSpPr>
        <dsp:cNvPr id="0" name=""/>
        <dsp:cNvSpPr/>
      </dsp:nvSpPr>
      <dsp:spPr>
        <a:xfrm>
          <a:off x="0" y="2617229"/>
          <a:ext cx="2824480" cy="594304"/>
        </a:xfrm>
        <a:prstGeom prst="roundRect">
          <a:avLst/>
        </a:prstGeom>
        <a:solidFill>
          <a:schemeClr val="accent4">
            <a:shade val="80000"/>
            <a:hueOff val="-293305"/>
            <a:satOff val="0"/>
            <a:lumOff val="1935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b="0" kern="1200" smtClean="0">
              <a:solidFill>
                <a:schemeClr val="tx1"/>
              </a:solidFill>
            </a:rPr>
            <a:t>5. Профориентация</a:t>
          </a:r>
          <a:endParaRPr lang="ru-RU" sz="2200" b="0" kern="1200" dirty="0">
            <a:solidFill>
              <a:schemeClr val="tx1"/>
            </a:solidFill>
          </a:endParaRPr>
        </a:p>
      </dsp:txBody>
      <dsp:txXfrm>
        <a:off x="29012" y="2646241"/>
        <a:ext cx="2766456" cy="536280"/>
      </dsp:txXfrm>
    </dsp:sp>
    <dsp:sp modelId="{27CEEE31-F0D6-4300-8FBC-22FF474C6AAE}">
      <dsp:nvSpPr>
        <dsp:cNvPr id="0" name=""/>
        <dsp:cNvSpPr/>
      </dsp:nvSpPr>
      <dsp:spPr>
        <a:xfrm>
          <a:off x="2824480" y="3270964"/>
          <a:ext cx="4236720" cy="5943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Заместитель директора по УВР</a:t>
          </a:r>
          <a:endParaRPr lang="ru-RU" sz="2000" kern="1200"/>
        </a:p>
      </dsp:txBody>
      <dsp:txXfrm>
        <a:off x="2824480" y="3345252"/>
        <a:ext cx="4013856" cy="445728"/>
      </dsp:txXfrm>
    </dsp:sp>
    <dsp:sp modelId="{A5E8EB3E-9430-4CC1-AD9B-5C494BF404CE}">
      <dsp:nvSpPr>
        <dsp:cNvPr id="0" name=""/>
        <dsp:cNvSpPr/>
      </dsp:nvSpPr>
      <dsp:spPr>
        <a:xfrm>
          <a:off x="0" y="3270964"/>
          <a:ext cx="2824480" cy="594304"/>
        </a:xfrm>
        <a:prstGeom prst="roundRect">
          <a:avLst/>
        </a:prstGeom>
        <a:solidFill>
          <a:schemeClr val="accent4">
            <a:shade val="80000"/>
            <a:hueOff val="-366631"/>
            <a:satOff val="0"/>
            <a:lumOff val="2419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b="0" kern="1200" smtClean="0">
              <a:solidFill>
                <a:schemeClr val="tx1"/>
              </a:solidFill>
            </a:rPr>
            <a:t>6. Учитель</a:t>
          </a:r>
          <a:endParaRPr lang="ru-RU" sz="2200" b="0" kern="1200" dirty="0">
            <a:solidFill>
              <a:schemeClr val="tx1"/>
            </a:solidFill>
          </a:endParaRPr>
        </a:p>
      </dsp:txBody>
      <dsp:txXfrm>
        <a:off x="29012" y="3299976"/>
        <a:ext cx="2766456" cy="536280"/>
      </dsp:txXfrm>
    </dsp:sp>
    <dsp:sp modelId="{37AFB979-571D-4DDD-A37B-487472C73042}">
      <dsp:nvSpPr>
        <dsp:cNvPr id="0" name=""/>
        <dsp:cNvSpPr/>
      </dsp:nvSpPr>
      <dsp:spPr>
        <a:xfrm>
          <a:off x="2824480" y="3924699"/>
          <a:ext cx="4236720" cy="5943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/>
            <a:t>Педагог-психолог</a:t>
          </a:r>
          <a:endParaRPr lang="ru-RU" sz="2000" kern="1200"/>
        </a:p>
      </dsp:txBody>
      <dsp:txXfrm>
        <a:off x="2824480" y="3998987"/>
        <a:ext cx="4013856" cy="445728"/>
      </dsp:txXfrm>
    </dsp:sp>
    <dsp:sp modelId="{E6EC4543-1B42-4973-A8EE-1FC3F20EE884}">
      <dsp:nvSpPr>
        <dsp:cNvPr id="0" name=""/>
        <dsp:cNvSpPr/>
      </dsp:nvSpPr>
      <dsp:spPr>
        <a:xfrm>
          <a:off x="0" y="3924699"/>
          <a:ext cx="2824480" cy="594304"/>
        </a:xfrm>
        <a:prstGeom prst="roundRect">
          <a:avLst/>
        </a:prstGeom>
        <a:solidFill>
          <a:schemeClr val="accent4">
            <a:shade val="80000"/>
            <a:hueOff val="-439957"/>
            <a:satOff val="0"/>
            <a:lumOff val="2903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b="0" kern="1200" smtClean="0">
              <a:solidFill>
                <a:schemeClr val="tx1"/>
              </a:solidFill>
            </a:rPr>
            <a:t>7. Школьный климат</a:t>
          </a:r>
          <a:endParaRPr lang="ru-RU" sz="2200" b="0" kern="1200" dirty="0">
            <a:solidFill>
              <a:schemeClr val="tx1"/>
            </a:solidFill>
          </a:endParaRPr>
        </a:p>
      </dsp:txBody>
      <dsp:txXfrm>
        <a:off x="29012" y="3953711"/>
        <a:ext cx="2766456" cy="536280"/>
      </dsp:txXfrm>
    </dsp:sp>
    <dsp:sp modelId="{8526DD86-F9F4-4111-AAA6-28D352A019E8}">
      <dsp:nvSpPr>
        <dsp:cNvPr id="0" name=""/>
        <dsp:cNvSpPr/>
      </dsp:nvSpPr>
      <dsp:spPr>
        <a:xfrm>
          <a:off x="2825169" y="4689671"/>
          <a:ext cx="4232582" cy="594304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Директор, инженер-программист</a:t>
          </a:r>
          <a:endParaRPr lang="ru-RU" sz="2000" kern="1200" dirty="0"/>
        </a:p>
      </dsp:txBody>
      <dsp:txXfrm>
        <a:off x="2825169" y="4763959"/>
        <a:ext cx="4009718" cy="445728"/>
      </dsp:txXfrm>
    </dsp:sp>
    <dsp:sp modelId="{BDDD8EA2-25C0-4BBC-988A-F6ADD3D89E10}">
      <dsp:nvSpPr>
        <dsp:cNvPr id="0" name=""/>
        <dsp:cNvSpPr/>
      </dsp:nvSpPr>
      <dsp:spPr>
        <a:xfrm>
          <a:off x="3447" y="4578435"/>
          <a:ext cx="2821721" cy="816776"/>
        </a:xfrm>
        <a:prstGeom prst="roundRect">
          <a:avLst/>
        </a:prstGeom>
        <a:solidFill>
          <a:schemeClr val="accent4">
            <a:shade val="80000"/>
            <a:hueOff val="-513283"/>
            <a:satOff val="0"/>
            <a:lumOff val="3387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b="0" kern="1200" smtClean="0">
              <a:solidFill>
                <a:schemeClr val="tx1"/>
              </a:solidFill>
            </a:rPr>
            <a:t>8. Образовательная 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200" b="0" kern="1200" smtClean="0">
              <a:solidFill>
                <a:schemeClr val="tx1"/>
              </a:solidFill>
            </a:rPr>
            <a:t>среда</a:t>
          </a:r>
          <a:endParaRPr lang="ru-RU" sz="2200" b="0" kern="1200" dirty="0">
            <a:solidFill>
              <a:schemeClr val="tx1"/>
            </a:solidFill>
          </a:endParaRPr>
        </a:p>
      </dsp:txBody>
      <dsp:txXfrm>
        <a:off x="43319" y="4618307"/>
        <a:ext cx="2741977" cy="737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7FA0C-A7ED-45E9-8660-DE2577B623E9}" type="datetimeFigureOut">
              <a:rPr lang="ru-RU" smtClean="0"/>
              <a:pPr/>
              <a:t>28.11.2022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7F7E7-9B36-4A87-BFFC-062FD11BC4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0009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13AE58A-8293-49B6-A442-D9DF683F58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4FF840-0737-4AFC-8A05-5C7DE3C6B3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B714526-A577-426B-A8C6-1029E90FF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ECC0D54-2DFB-46ED-B46C-7FA4E6640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0C2B0-6161-4765-AC3C-56D048BF30FC}" type="datetime1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5760647-8579-49BF-8D7C-4CC558DD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F56B372-DBFE-470F-AA04-21387863C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289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F751D9-22E2-4EB8-9529-60178D9DA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D33DA6D-94DB-4AEE-977B-8B7C791D2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C8E3468-5AB5-4CC2-9BE0-0184CC49E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82DD-394A-43FE-8BB3-64900FB144BC}" type="datetime1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2B3D100-A635-4C39-A865-BF31910FF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3DCCFF5-2E13-4C43-86D1-5C3F76101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5428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7F432CD-4523-4BD8-92B7-36B66EBE99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1248BF6-A502-4EB8-B58E-1CCB2E6E6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AB85216-1B15-4B70-AD42-AC851BAA2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FADF-A80F-41C3-9732-D6842B8D3F8A}" type="datetime1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6E2A7A3-69F5-42EB-BD78-D0FE03B88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0D0A078-F29E-4B94-9197-3303E752C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601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7E3507-7C0E-431E-9B42-5F0946429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BEF13D2-4E05-4375-B245-14AA1CE69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7A4A1AE-5605-4495-836A-C4DFEE0D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2CA59-6F00-4271-A61E-73B97E6B24E4}" type="datetime1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D3DE68-C2F2-4202-999F-B2CE5EF35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8B493A4-0F57-48EA-B651-ED842BB9F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797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0B8256-3271-4F0D-884B-FE674315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3D472D7-13EE-4573-B2FE-0BB29B103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D2F37AB-94CE-4E67-A824-6A9E3383D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8F1C6-4A4E-4B86-BE34-D06321F36E88}" type="datetime1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433F86E-2AB2-4865-A6BA-D69845CC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3EEDD80-7D8A-4FB2-8C9B-C3E5FEB75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098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C07142-1BA9-45F0-8285-80147A44D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1142AF7-FCAE-40BC-BC5D-92FB6D0B1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DF13E3A-DB43-4B3F-9E11-9AEDB87BD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DC6761E-6204-49A0-B391-56DF6F2E2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4C58E-0969-4169-99CB-ED0F81844B2B}" type="datetime1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9006575-A647-439F-A1F9-53D98B39A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1D81586-F494-4AFA-8096-4A327CE1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4242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5D5E65-C5D1-4D18-B86D-7504D58EF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FDC3B7F-B235-4264-9750-5F57A9EF1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F1CAEF5-F734-4DE5-BAD8-EB3A35AC0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5D7A9022-B36C-4AAC-B83C-25D8F3318B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49E7223-AD7F-492F-B215-5B7ED09D22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B87B929-DDFD-483C-AB65-9C364EF7A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61B37-AFA2-40B3-9B1D-7F982B6B232F}" type="datetime1">
              <a:rPr lang="en-US" smtClean="0"/>
              <a:pPr/>
              <a:t>11/28/2022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CC00D52-9754-43CB-A296-809ED0FC4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8BBC7812-F30D-4B60-A154-F5BD94472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655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11CE0A-D409-4E57-8466-4BF73BBB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3A9DF44-EE89-476B-8231-C721A10E4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8A2D-382C-4D6C-B0AF-C53ECC5AEF01}" type="datetime1">
              <a:rPr lang="en-US" smtClean="0"/>
              <a:pPr/>
              <a:t>11/28/2022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3D88A40-AABF-4CFA-87CC-E6C06D45F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206DA6E-93E8-40B5-BD72-ADB81483C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6870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2D1CCD2-DF6A-4290-8438-1F6C99EDE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133E1-4877-4969-8131-AC871E3492BF}" type="datetime1">
              <a:rPr lang="en-US" smtClean="0"/>
              <a:pPr/>
              <a:t>11/28/2022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50705F9-2569-4671-B9B2-88DEB69C1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3897548-FD7C-494C-B256-97EC74A9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0451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76BD1F-2E40-4176-A2FA-5FD45CC5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B90B6BB-5F30-4957-8E57-92D8CDC2D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F511DA2-2952-47A3-BE16-F6CBDC359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A3CA829-E50B-4AF4-A50E-41F0A478F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6C6B-90C4-4D6D-A9D7-BA561AA03C4E}" type="datetime1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C7E7F7B-DCAD-46DE-8D86-12E83BC70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B3A2C29-75A4-410C-A2E1-889DCA00A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88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2C74AE-BFA7-4396-8406-0F44A6A8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5434BFA-59BB-48F7-B355-C10EFEFF14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7F963C0-246F-47F6-B7FF-886BD9CA59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4013BE5-7E72-41A5-AAEA-19804577D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68A2-A15B-49A0-8FAB-54B1C151058E}" type="datetime1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4B72F6E-CB55-46B9-859A-FE9807A68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047DF7E-C3B3-4F6D-84E8-3A211693E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92EE-4A68-4962-8085-043777271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7889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3E7BA86-4D76-4C2B-999B-C14B583D454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C8BC8C-292B-4CDF-954F-66CE93A46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E784D0B-D367-44EA-BEA5-DB82A6580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15F8123-CC57-4371-8958-CD52FBBA0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02D2B-5ABE-474A-80DB-04EC169BA958}" type="datetime1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93C2B53-EA4C-4FD4-92FD-783EF9307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0B0C6D-2273-4E5D-8EF6-21B5BC5EE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592EE-4A68-4962-8085-043777271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819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Colors" Target="../diagrams/colors6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Layout" Target="../diagrams/layout5.xml"/><Relationship Id="rId12" Type="http://schemas.openxmlformats.org/officeDocument/2006/relationships/diagramQuickStyle" Target="../diagrams/quickStyle6.xml"/><Relationship Id="rId17" Type="http://schemas.openxmlformats.org/officeDocument/2006/relationships/diagramColors" Target="../diagrams/colors7.xml"/><Relationship Id="rId2" Type="http://schemas.openxmlformats.org/officeDocument/2006/relationships/diagramData" Target="../diagrams/data4.xml"/><Relationship Id="rId16" Type="http://schemas.openxmlformats.org/officeDocument/2006/relationships/diagramQuickStyle" Target="../diagrams/quickStyl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11" Type="http://schemas.openxmlformats.org/officeDocument/2006/relationships/diagramLayout" Target="../diagrams/layout6.xml"/><Relationship Id="rId24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Layout" Target="../diagrams/layout7.xml"/><Relationship Id="rId23" Type="http://schemas.microsoft.com/office/2007/relationships/diagramDrawing" Target="../diagrams/drawing4.xml"/><Relationship Id="rId10" Type="http://schemas.openxmlformats.org/officeDocument/2006/relationships/diagramData" Target="../diagrams/data6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Relationship Id="rId14" Type="http://schemas.openxmlformats.org/officeDocument/2006/relationships/diagramData" Target="../diagrams/data7.xml"/><Relationship Id="rId22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3rezh.uralschool.ru/sveden/documen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AE0A0B9-6C3B-4E23-AF22-332A822556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161" y="998565"/>
            <a:ext cx="7906603" cy="1075896"/>
          </a:xfrm>
        </p:spPr>
        <p:txBody>
          <a:bodyPr/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E8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Дорожная карта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rgbClr val="004E8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73274CC-1601-4792-A113-13447A53B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6858" y="2446697"/>
            <a:ext cx="9186219" cy="165576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Программа развития МБОУ СОШ№3 на 2022-2025 </a:t>
            </a:r>
            <a:r>
              <a:rPr lang="ru-RU" sz="2800" b="1" dirty="0" smtClean="0"/>
              <a:t>гг. </a:t>
            </a:r>
            <a:endParaRPr lang="ru-RU" sz="2800" b="1" dirty="0" smtClean="0"/>
          </a:p>
          <a:p>
            <a:r>
              <a:rPr lang="ru-RU" sz="2800" b="1" dirty="0" smtClean="0"/>
              <a:t>по реализации проекта</a:t>
            </a:r>
          </a:p>
          <a:p>
            <a:r>
              <a:rPr lang="ru-RU" sz="2800" b="1" dirty="0" smtClean="0"/>
              <a:t> «Школа Министерства Просвещения РФ» </a:t>
            </a:r>
            <a:endParaRPr lang="ru-RU" sz="2800" b="1" dirty="0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652440"/>
            <a:ext cx="6811508" cy="5108631"/>
          </a:xfrm>
          <a:prstGeom prst="rect">
            <a:avLst/>
          </a:prstGeom>
        </p:spPr>
      </p:pic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B73274CC-1601-4792-A113-13447A53BDF4}"/>
              </a:ext>
            </a:extLst>
          </p:cNvPr>
          <p:cNvSpPr txBox="1">
            <a:spLocks/>
          </p:cNvSpPr>
          <p:nvPr/>
        </p:nvSpPr>
        <p:spPr>
          <a:xfrm>
            <a:off x="5752531" y="6362341"/>
            <a:ext cx="1058977" cy="495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2022г.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56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5661" y="1184274"/>
            <a:ext cx="10515600" cy="5102225"/>
          </a:xfrm>
        </p:spPr>
        <p:txBody>
          <a:bodyPr>
            <a:normAutofit lnSpcReduction="10000"/>
          </a:bodyPr>
          <a:lstStyle/>
          <a:p>
            <a:pPr marL="0" indent="0" algn="just">
              <a:buFont typeface="+mj-lt"/>
              <a:buAutoNum type="arabicPeriod"/>
            </a:pPr>
            <a:r>
              <a:rPr lang="ru-RU" dirty="0" smtClean="0"/>
              <a:t> Дорожная </a:t>
            </a:r>
            <a:r>
              <a:rPr lang="ru-RU" dirty="0"/>
              <a:t>карта </a:t>
            </a:r>
            <a:r>
              <a:rPr lang="ru-RU" dirty="0" smtClean="0"/>
              <a:t>Программы развития МБОУ СОШ №3 </a:t>
            </a:r>
            <a:r>
              <a:rPr lang="ru-RU" dirty="0"/>
              <a:t>предполагает командную работу. Ключ к успешной реализации проекта зависит от ответственных исполнителей каждого мероприятия, которые разработаны в рамках и возможностях каждого субъекта ОУ. </a:t>
            </a:r>
            <a:endParaRPr lang="ru-RU" dirty="0" smtClean="0"/>
          </a:p>
          <a:p>
            <a:pPr marL="0" indent="0" algn="just">
              <a:buFont typeface="+mj-lt"/>
              <a:buAutoNum type="arabicPeriod"/>
            </a:pPr>
            <a:r>
              <a:rPr lang="ru-RU" dirty="0" smtClean="0"/>
              <a:t> Условно </a:t>
            </a:r>
            <a:r>
              <a:rPr lang="ru-RU" dirty="0" smtClean="0"/>
              <a:t>Дорожная </a:t>
            </a:r>
            <a:r>
              <a:rPr lang="ru-RU" dirty="0"/>
              <a:t>карта </a:t>
            </a:r>
            <a:r>
              <a:rPr lang="ru-RU" dirty="0" smtClean="0"/>
              <a:t>показывает расписание исполнения показателей для каждого ответственного лица по приоритетным направлениям, то есть </a:t>
            </a:r>
            <a:r>
              <a:rPr lang="ru-RU" dirty="0"/>
              <a:t>куда команда проекта должна прийти, в какие сроки, и даёт пошаговую инструкцию, как это сделать каждому участнику </a:t>
            </a:r>
            <a:r>
              <a:rPr lang="ru-RU" dirty="0" smtClean="0"/>
              <a:t>проекта.</a:t>
            </a:r>
            <a:endParaRPr lang="ru-RU" dirty="0"/>
          </a:p>
          <a:p>
            <a:pPr marL="0" indent="0" algn="just">
              <a:buFont typeface="+mj-lt"/>
              <a:buAutoNum type="arabicPeriod"/>
            </a:pPr>
            <a:r>
              <a:rPr lang="ru-RU" dirty="0" smtClean="0"/>
              <a:t> Мониторинг </a:t>
            </a:r>
            <a:r>
              <a:rPr lang="ru-RU" dirty="0"/>
              <a:t>по реализации запланированных мероприятий поможет собрать и выстроить понятную и логичную картину по осуществлению </a:t>
            </a:r>
            <a:r>
              <a:rPr lang="ru-RU" dirty="0" smtClean="0"/>
              <a:t>Программы </a:t>
            </a:r>
            <a:r>
              <a:rPr lang="ru-RU" dirty="0"/>
              <a:t>развития МБОУ СОШ №</a:t>
            </a:r>
            <a:r>
              <a:rPr lang="ru-RU" dirty="0" smtClean="0"/>
              <a:t>3. </a:t>
            </a: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AE0A0B9-6C3B-4E23-AF22-332A822556B5}"/>
              </a:ext>
            </a:extLst>
          </p:cNvPr>
          <p:cNvSpPr txBox="1">
            <a:spLocks/>
          </p:cNvSpPr>
          <p:nvPr/>
        </p:nvSpPr>
        <p:spPr>
          <a:xfrm>
            <a:off x="1093810" y="252682"/>
            <a:ext cx="7906603" cy="1075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E8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Вывод: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rgbClr val="004E8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31300" y="6369050"/>
            <a:ext cx="2743200" cy="365125"/>
          </a:xfrm>
        </p:spPr>
        <p:txBody>
          <a:bodyPr/>
          <a:lstStyle/>
          <a:p>
            <a:fld id="{22E592EE-4A68-4962-8085-0437772714CA}" type="slidenum">
              <a:rPr lang="en-US" sz="1400" b="1" smtClean="0">
                <a:solidFill>
                  <a:schemeClr val="tx1"/>
                </a:solidFill>
              </a:rPr>
              <a:pPr/>
              <a:t>10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842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AE0A0B9-6C3B-4E23-AF22-332A822556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76300" y="15589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E8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rgbClr val="004E8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300" y="1322172"/>
            <a:ext cx="8991600" cy="67437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56700" y="6394450"/>
            <a:ext cx="2743200" cy="365125"/>
          </a:xfrm>
        </p:spPr>
        <p:txBody>
          <a:bodyPr/>
          <a:lstStyle/>
          <a:p>
            <a:fld id="{22E592EE-4A68-4962-8085-0437772714CA}" type="slidenum">
              <a:rPr lang="en-US" sz="1400" b="1" smtClean="0">
                <a:solidFill>
                  <a:schemeClr val="tx1"/>
                </a:solidFill>
              </a:rPr>
              <a:pPr/>
              <a:t>11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16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47700"/>
            <a:ext cx="11029950" cy="2334577"/>
          </a:xfrm>
        </p:spPr>
        <p:txBody>
          <a:bodyPr>
            <a:noAutofit/>
          </a:bodyPr>
          <a:lstStyle/>
          <a:p>
            <a:pPr algn="just"/>
            <a:r>
              <a:rPr lang="ru-RU" sz="3000" b="1" dirty="0" smtClean="0">
                <a:latin typeface="+mn-lt"/>
              </a:rPr>
              <a:t>Цель дорожной карты: </a:t>
            </a:r>
            <a:r>
              <a:rPr lang="ru-RU" sz="3000" dirty="0" smtClean="0">
                <a:latin typeface="+mn-lt"/>
              </a:rPr>
              <a:t>создание </a:t>
            </a:r>
            <a:r>
              <a:rPr lang="ru-RU" sz="3000" dirty="0">
                <a:latin typeface="+mn-lt"/>
              </a:rPr>
              <a:t>Школы полного дня для совершенствования традиционной системы обучения, ценностных ориентиров и объединение в </a:t>
            </a:r>
            <a:r>
              <a:rPr lang="ru-RU" sz="3000" dirty="0" smtClean="0">
                <a:latin typeface="+mn-lt"/>
              </a:rPr>
              <a:t>социальные </a:t>
            </a:r>
            <a:r>
              <a:rPr lang="ru-RU" sz="3000" dirty="0">
                <a:latin typeface="+mn-lt"/>
              </a:rPr>
              <a:t>группы через познание, созидание, нравственные ценности для построения будущего каждого обучающегося.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3292147"/>
            <a:ext cx="11029950" cy="356585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1. Применение внешних и внутренних ресурсов для учебно-познавательного успеха обучающихся </a:t>
            </a:r>
            <a:r>
              <a:rPr lang="ru-RU" dirty="0" smtClean="0"/>
              <a:t>в едином образовательном пространстве Школы </a:t>
            </a:r>
            <a:r>
              <a:rPr lang="ru-RU" dirty="0"/>
              <a:t>полного </a:t>
            </a:r>
            <a:r>
              <a:rPr lang="ru-RU" dirty="0" smtClean="0"/>
              <a:t>дня.</a:t>
            </a:r>
            <a:endParaRPr lang="ru-RU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2. Интегрирование учебных и развивающих блоков с внеурочной деятельностью для становления и воспитания успешной и нравственной личности, готовой к самореализации.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3. Внедрение показателей Дорожной карты Программы развития через запланированные мероприятия.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4. Реализация единых критериев образовательного </a:t>
            </a:r>
            <a:r>
              <a:rPr lang="ru-RU" dirty="0" smtClean="0"/>
              <a:t>пространства для </a:t>
            </a:r>
            <a:r>
              <a:rPr lang="ru-RU" dirty="0" smtClean="0"/>
              <a:t>перехода и закрепления ОУ </a:t>
            </a:r>
            <a:r>
              <a:rPr lang="ru-RU" dirty="0"/>
              <a:t>на </a:t>
            </a:r>
            <a:r>
              <a:rPr lang="ru-RU" dirty="0" smtClean="0"/>
              <a:t>среднем уровне.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105900" y="6356350"/>
            <a:ext cx="2743200" cy="365125"/>
          </a:xfrm>
        </p:spPr>
        <p:txBody>
          <a:bodyPr/>
          <a:lstStyle/>
          <a:p>
            <a:fld id="{22E592EE-4A68-4962-8085-0437772714CA}" type="slidenum">
              <a:rPr lang="en-US" sz="1400" smtClean="0">
                <a:solidFill>
                  <a:schemeClr val="tx1"/>
                </a:solidFill>
              </a:rPr>
              <a:pPr/>
              <a:t>2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2726422"/>
            <a:ext cx="41338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prstClr val="black"/>
                </a:solidFill>
                <a:ea typeface="+mj-ea"/>
                <a:cs typeface="+mj-cs"/>
              </a:rPr>
              <a:t>Задачи: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xmlns="" val="230346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34673690"/>
              </p:ext>
            </p:extLst>
          </p:nvPr>
        </p:nvGraphicFramePr>
        <p:xfrm>
          <a:off x="727657" y="1803578"/>
          <a:ext cx="10515600" cy="2833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39650" y="4770378"/>
            <a:ext cx="106036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Внедрение </a:t>
            </a:r>
            <a:r>
              <a:rPr lang="ru-RU" sz="2400" b="1" i="1" dirty="0">
                <a:solidFill>
                  <a:srgbClr val="FF0000"/>
                </a:solidFill>
              </a:rPr>
              <a:t>единого стандарта, единых механизмов управления качеством </a:t>
            </a:r>
            <a:r>
              <a:rPr lang="ru-RU" sz="2400" b="1" i="1" dirty="0" smtClean="0">
                <a:solidFill>
                  <a:srgbClr val="FF0000"/>
                </a:solidFill>
              </a:rPr>
              <a:t>образования структурирует и повышает уровень образования!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28352" y="390883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Единое образовательное пространство</a:t>
            </a:r>
            <a:endParaRPr lang="ru-RU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56700" y="6381750"/>
            <a:ext cx="2743200" cy="365125"/>
          </a:xfrm>
        </p:spPr>
        <p:txBody>
          <a:bodyPr/>
          <a:lstStyle/>
          <a:p>
            <a:fld id="{22E592EE-4A68-4962-8085-0437772714CA}" type="slidenum">
              <a:rPr lang="en-US" sz="1400" smtClean="0">
                <a:solidFill>
                  <a:schemeClr val="tx1"/>
                </a:solidFill>
              </a:rPr>
              <a:pPr/>
              <a:t>3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40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9099" y="481034"/>
            <a:ext cx="5628068" cy="152807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</a:rPr>
              <a:t>Дорожная карта полностью отражает суть пояснительной записки проекта </a:t>
            </a:r>
            <a:r>
              <a:rPr lang="ru-RU" sz="2800" b="1" i="1" dirty="0" smtClean="0">
                <a:solidFill>
                  <a:srgbClr val="C00000"/>
                </a:solidFill>
              </a:rPr>
              <a:t>Школа развития МБОУ СОШ №3 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0197" y="0"/>
            <a:ext cx="5301803" cy="673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374867962"/>
              </p:ext>
            </p:extLst>
          </p:nvPr>
        </p:nvGraphicFramePr>
        <p:xfrm>
          <a:off x="131650" y="2019300"/>
          <a:ext cx="6674118" cy="438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131300" y="6356350"/>
            <a:ext cx="2743200" cy="365125"/>
          </a:xfrm>
        </p:spPr>
        <p:txBody>
          <a:bodyPr/>
          <a:lstStyle/>
          <a:p>
            <a:fld id="{22E592EE-4A68-4962-8085-0437772714CA}" type="slidenum">
              <a:rPr lang="en-US" sz="1400" b="1" smtClean="0">
                <a:solidFill>
                  <a:schemeClr val="tx1"/>
                </a:solidFill>
              </a:rPr>
              <a:pPr/>
              <a:t>4</a:t>
            </a:fld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436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384340AD-D649-4CCE-9983-CE88E46C9BA0}"/>
              </a:ext>
            </a:extLst>
          </p:cNvPr>
          <p:cNvGrpSpPr>
            <a:grpSpLocks/>
          </p:cNvGrpSpPr>
          <p:nvPr/>
        </p:nvGrpSpPr>
        <p:grpSpPr bwMode="auto">
          <a:xfrm>
            <a:off x="5924368" y="3811586"/>
            <a:ext cx="5105400" cy="555625"/>
            <a:chOff x="1248" y="1440"/>
            <a:chExt cx="3216" cy="350"/>
          </a:xfrm>
        </p:grpSpPr>
        <p:sp>
          <p:nvSpPr>
            <p:cNvPr id="5" name="Line 3">
              <a:extLst>
                <a:ext uri="{FF2B5EF4-FFF2-40B4-BE49-F238E27FC236}">
                  <a16:creationId xmlns="" xmlns:a16="http://schemas.microsoft.com/office/drawing/2014/main" id="{6A02D171-E46D-4437-A8B7-0455830AFCC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="" xmlns:a16="http://schemas.microsoft.com/office/drawing/2014/main" id="{D37E4E29-45C7-4DCC-9CF4-AB295F137DE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="" xmlns:a16="http://schemas.microsoft.com/office/drawing/2014/main" id="{C0762124-7A60-417A-9311-913C6F4D2D3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20" y="1498"/>
              <a:ext cx="178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Ответственное лицо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="" xmlns:a16="http://schemas.microsoft.com/office/drawing/2014/main" id="{1524AA25-B130-42EB-AC3A-AF2708A7AAF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="" xmlns:a16="http://schemas.microsoft.com/office/drawing/2014/main" id="{84906434-A7F5-4EB9-A4DF-4B4685A04EDE}"/>
              </a:ext>
            </a:extLst>
          </p:cNvPr>
          <p:cNvGrpSpPr>
            <a:grpSpLocks/>
          </p:cNvGrpSpPr>
          <p:nvPr/>
        </p:nvGrpSpPr>
        <p:grpSpPr bwMode="auto">
          <a:xfrm>
            <a:off x="5924368" y="1335086"/>
            <a:ext cx="5105400" cy="555625"/>
            <a:chOff x="1248" y="2030"/>
            <a:chExt cx="3216" cy="350"/>
          </a:xfrm>
        </p:grpSpPr>
        <p:sp>
          <p:nvSpPr>
            <p:cNvPr id="10" name="Line 8">
              <a:extLst>
                <a:ext uri="{FF2B5EF4-FFF2-40B4-BE49-F238E27FC236}">
                  <a16:creationId xmlns="" xmlns:a16="http://schemas.microsoft.com/office/drawing/2014/main" id="{80D37A1F-935A-4E3A-AEA0-089C0735A0C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="" xmlns:a16="http://schemas.microsoft.com/office/drawing/2014/main" id="{B9F199C9-47C2-4EA3-81E6-8398F74FFE2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="" xmlns:a16="http://schemas.microsoft.com/office/drawing/2014/main" id="{FF7CF392-294E-4724-830A-F16569EAFEE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20" y="2072"/>
              <a:ext cx="106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Показатели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="" xmlns:a16="http://schemas.microsoft.com/office/drawing/2014/main" id="{27F23D4E-8BD8-4331-B917-E67B6D07726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="" xmlns:a16="http://schemas.microsoft.com/office/drawing/2014/main" id="{F7D540A2-F803-4F23-B7A3-0361F9C958C9}"/>
              </a:ext>
            </a:extLst>
          </p:cNvPr>
          <p:cNvGrpSpPr>
            <a:grpSpLocks/>
          </p:cNvGrpSpPr>
          <p:nvPr/>
        </p:nvGrpSpPr>
        <p:grpSpPr bwMode="auto">
          <a:xfrm>
            <a:off x="5924368" y="2173286"/>
            <a:ext cx="5105400" cy="555625"/>
            <a:chOff x="1248" y="2640"/>
            <a:chExt cx="3216" cy="350"/>
          </a:xfrm>
        </p:grpSpPr>
        <p:sp>
          <p:nvSpPr>
            <p:cNvPr id="15" name="Line 13">
              <a:extLst>
                <a:ext uri="{FF2B5EF4-FFF2-40B4-BE49-F238E27FC236}">
                  <a16:creationId xmlns="" xmlns:a16="http://schemas.microsoft.com/office/drawing/2014/main" id="{5529976F-52D4-4DCB-9111-2486332EBA8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="" xmlns:a16="http://schemas.microsoft.com/office/drawing/2014/main" id="{F1A1E89E-5684-4644-B521-50A3C3FA654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="" xmlns:a16="http://schemas.microsoft.com/office/drawing/2014/main" id="{7A01FAA3-24E7-442A-91B5-49C90D80B6B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20" y="2682"/>
              <a:ext cx="125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Мероприятия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="" xmlns:a16="http://schemas.microsoft.com/office/drawing/2014/main" id="{28C077D2-9018-4C2A-B17A-892DC3A1601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="" xmlns:a16="http://schemas.microsoft.com/office/drawing/2014/main" id="{229D88E8-5E1A-4463-AAE5-38A3BEDE435B}"/>
              </a:ext>
            </a:extLst>
          </p:cNvPr>
          <p:cNvGrpSpPr>
            <a:grpSpLocks/>
          </p:cNvGrpSpPr>
          <p:nvPr/>
        </p:nvGrpSpPr>
        <p:grpSpPr bwMode="auto">
          <a:xfrm>
            <a:off x="5924368" y="3011486"/>
            <a:ext cx="5105400" cy="555625"/>
            <a:chOff x="1248" y="3230"/>
            <a:chExt cx="3216" cy="350"/>
          </a:xfrm>
        </p:grpSpPr>
        <p:sp>
          <p:nvSpPr>
            <p:cNvPr id="20" name="Line 18">
              <a:extLst>
                <a:ext uri="{FF2B5EF4-FFF2-40B4-BE49-F238E27FC236}">
                  <a16:creationId xmlns="" xmlns:a16="http://schemas.microsoft.com/office/drawing/2014/main" id="{60F5D416-0C99-4C5C-A3EF-F07BBCC5992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="" xmlns:a16="http://schemas.microsoft.com/office/drawing/2014/main" id="{1E6F25FC-7DB3-46C8-96ED-638739F306D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="" xmlns:a16="http://schemas.microsoft.com/office/drawing/2014/main" id="{F554843C-7DA1-4EA1-A576-B314854C6D5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20" y="3262"/>
              <a:ext cx="16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Контрольные даты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="" xmlns:a16="http://schemas.microsoft.com/office/drawing/2014/main" id="{C7AE70ED-DE63-4B34-AEA7-8520D30E6FE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="" xmlns:a16="http://schemas.microsoft.com/office/drawing/2014/main" id="{1AA675E0-6773-4B6F-A1A1-786DD5D26FAE}"/>
              </a:ext>
            </a:extLst>
          </p:cNvPr>
          <p:cNvGrpSpPr>
            <a:grpSpLocks/>
          </p:cNvGrpSpPr>
          <p:nvPr/>
        </p:nvGrpSpPr>
        <p:grpSpPr bwMode="auto">
          <a:xfrm>
            <a:off x="5914966" y="4689476"/>
            <a:ext cx="6130218" cy="887413"/>
            <a:chOff x="1241" y="3241"/>
            <a:chExt cx="3342" cy="559"/>
          </a:xfrm>
        </p:grpSpPr>
        <p:sp>
          <p:nvSpPr>
            <p:cNvPr id="25" name="Line 23">
              <a:extLst>
                <a:ext uri="{FF2B5EF4-FFF2-40B4-BE49-F238E27FC236}">
                  <a16:creationId xmlns="" xmlns:a16="http://schemas.microsoft.com/office/drawing/2014/main" id="{81FA9A00-043E-4CF6-8BA7-5436C6C48F79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="" xmlns:a16="http://schemas.microsoft.com/office/drawing/2014/main" id="{27089E12-0B9B-4DB7-A871-2F3728C303D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0" y="3222"/>
              <a:ext cx="263" cy="302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>
              <a:extLst>
                <a:ext uri="{FF2B5EF4-FFF2-40B4-BE49-F238E27FC236}">
                  <a16:creationId xmlns="" xmlns:a16="http://schemas.microsoft.com/office/drawing/2014/main" id="{C02CBDB4-6073-4AEE-98FB-0C3A40045E9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09" y="3277"/>
              <a:ext cx="277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400" dirty="0" smtClean="0"/>
                <a:t>Инструменты </a:t>
              </a:r>
              <a:r>
                <a:rPr lang="ru-RU" sz="2400" dirty="0"/>
                <a:t>мотивации школьной </a:t>
              </a:r>
              <a:r>
                <a:rPr lang="ru-RU" sz="2400" dirty="0" smtClean="0"/>
                <a:t>команды, ресурсы, ЛНА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8" name="Text Box 26">
              <a:extLst>
                <a:ext uri="{FF2B5EF4-FFF2-40B4-BE49-F238E27FC236}">
                  <a16:creationId xmlns="" xmlns:a16="http://schemas.microsoft.com/office/drawing/2014/main" id="{DA117A99-88E5-417C-AE4A-9BA21685788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29" name="Заголовок 5"/>
          <p:cNvSpPr txBox="1">
            <a:spLocks/>
          </p:cNvSpPr>
          <p:nvPr/>
        </p:nvSpPr>
        <p:spPr>
          <a:xfrm>
            <a:off x="2524259" y="135390"/>
            <a:ext cx="6641503" cy="688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/>
              <a:t>Дорожная карта</a:t>
            </a:r>
            <a:endParaRPr lang="ru-RU" b="1" dirty="0"/>
          </a:p>
        </p:txBody>
      </p:sp>
      <p:graphicFrame>
        <p:nvGraphicFramePr>
          <p:cNvPr id="30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21364398"/>
              </p:ext>
            </p:extLst>
          </p:nvPr>
        </p:nvGraphicFramePr>
        <p:xfrm>
          <a:off x="228378" y="1660866"/>
          <a:ext cx="5607424" cy="49840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Text Box 10">
            <a:extLst>
              <a:ext uri="{FF2B5EF4-FFF2-40B4-BE49-F238E27FC236}">
                <a16:creationId xmlns="" xmlns:a16="http://schemas.microsoft.com/office/drawing/2014/main" id="{FF7CF392-294E-4724-830A-F16569EAFEE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684587" y="877534"/>
            <a:ext cx="1891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800" b="1" i="1" dirty="0" smtClean="0">
                <a:solidFill>
                  <a:srgbClr val="C00000"/>
                </a:solidFill>
              </a:rPr>
              <a:t>Содержит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34" name="Text Box 10">
            <a:extLst>
              <a:ext uri="{FF2B5EF4-FFF2-40B4-BE49-F238E27FC236}">
                <a16:creationId xmlns="" xmlns:a16="http://schemas.microsoft.com/office/drawing/2014/main" id="{FF7CF392-294E-4724-830A-F16569EAFEE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96769" y="877534"/>
            <a:ext cx="21079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ru-RU" sz="2800" b="1" i="1" dirty="0" smtClean="0">
                <a:solidFill>
                  <a:srgbClr val="C00000"/>
                </a:solidFill>
              </a:rPr>
              <a:t>Составлена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65762" y="6356350"/>
            <a:ext cx="2743200" cy="365125"/>
          </a:xfrm>
        </p:spPr>
        <p:txBody>
          <a:bodyPr/>
          <a:lstStyle/>
          <a:p>
            <a:fld id="{22E592EE-4A68-4962-8085-0437772714CA}" type="slidenum">
              <a:rPr lang="en-US" sz="1400" b="1" smtClean="0">
                <a:solidFill>
                  <a:schemeClr val="tx1"/>
                </a:solidFill>
              </a:rPr>
              <a:pPr/>
              <a:t>5</a:t>
            </a:fld>
            <a:endParaRPr lang="en-US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3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549218" y="1227128"/>
            <a:ext cx="3130550" cy="151447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400" dirty="0" smtClean="0"/>
              <a:t>Прогнозирование.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400" dirty="0" smtClean="0"/>
              <a:t>Планирование.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2400" dirty="0" smtClean="0"/>
              <a:t>Мониторинг.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="" xmlns:a16="http://schemas.microsoft.com/office/drawing/2014/main" id="{84906434-A7F5-4EB9-A4DF-4B4685A04EDE}"/>
              </a:ext>
            </a:extLst>
          </p:cNvPr>
          <p:cNvGrpSpPr>
            <a:grpSpLocks/>
          </p:cNvGrpSpPr>
          <p:nvPr/>
        </p:nvGrpSpPr>
        <p:grpSpPr bwMode="auto">
          <a:xfrm>
            <a:off x="3632018" y="331787"/>
            <a:ext cx="5105400" cy="584200"/>
            <a:chOff x="1248" y="2025"/>
            <a:chExt cx="3216" cy="368"/>
          </a:xfrm>
        </p:grpSpPr>
        <p:sp>
          <p:nvSpPr>
            <p:cNvPr id="8" name="Line 8">
              <a:extLst>
                <a:ext uri="{FF2B5EF4-FFF2-40B4-BE49-F238E27FC236}">
                  <a16:creationId xmlns="" xmlns:a16="http://schemas.microsoft.com/office/drawing/2014/main" id="{80D37A1F-935A-4E3A-AEA0-089C0735A0C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9" name="Rectangle 9">
              <a:extLst>
                <a:ext uri="{FF2B5EF4-FFF2-40B4-BE49-F238E27FC236}">
                  <a16:creationId xmlns="" xmlns:a16="http://schemas.microsoft.com/office/drawing/2014/main" id="{B9F199C9-47C2-4EA3-81E6-8398F74FFE2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2000"/>
            </a:p>
          </p:txBody>
        </p:sp>
        <p:sp>
          <p:nvSpPr>
            <p:cNvPr id="10" name="Text Box 10">
              <a:extLst>
                <a:ext uri="{FF2B5EF4-FFF2-40B4-BE49-F238E27FC236}">
                  <a16:creationId xmlns="" xmlns:a16="http://schemas.microsoft.com/office/drawing/2014/main" id="{FF7CF392-294E-4724-830A-F16569EAFEE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08" y="2025"/>
              <a:ext cx="138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200" dirty="0" smtClean="0">
                  <a:solidFill>
                    <a:srgbClr val="000000"/>
                  </a:solidFill>
                </a:rPr>
                <a:t>Показатели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 Box 11">
              <a:extLst>
                <a:ext uri="{FF2B5EF4-FFF2-40B4-BE49-F238E27FC236}">
                  <a16:creationId xmlns="" xmlns:a16="http://schemas.microsoft.com/office/drawing/2014/main" id="{27F23D4E-8BD8-4331-B917-E67B6D07726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7D540A2-F803-4F23-B7A3-0361F9C958C9}"/>
              </a:ext>
            </a:extLst>
          </p:cNvPr>
          <p:cNvGrpSpPr>
            <a:grpSpLocks/>
          </p:cNvGrpSpPr>
          <p:nvPr/>
        </p:nvGrpSpPr>
        <p:grpSpPr bwMode="auto">
          <a:xfrm>
            <a:off x="3708218" y="3008494"/>
            <a:ext cx="5105400" cy="593725"/>
            <a:chOff x="1248" y="2616"/>
            <a:chExt cx="3216" cy="374"/>
          </a:xfrm>
        </p:grpSpPr>
        <p:sp>
          <p:nvSpPr>
            <p:cNvPr id="14" name="Line 13">
              <a:extLst>
                <a:ext uri="{FF2B5EF4-FFF2-40B4-BE49-F238E27FC236}">
                  <a16:creationId xmlns="" xmlns:a16="http://schemas.microsoft.com/office/drawing/2014/main" id="{5529976F-52D4-4DCB-9111-2486332EBA8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F1A1E89E-5684-4644-B521-50A3C3FA654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2000"/>
            </a:p>
          </p:txBody>
        </p:sp>
        <p:sp>
          <p:nvSpPr>
            <p:cNvPr id="16" name="Text Box 15">
              <a:extLst>
                <a:ext uri="{FF2B5EF4-FFF2-40B4-BE49-F238E27FC236}">
                  <a16:creationId xmlns="" xmlns:a16="http://schemas.microsoft.com/office/drawing/2014/main" id="{7A01FAA3-24E7-442A-91B5-49C90D80B6B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20" y="2616"/>
              <a:ext cx="163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200" dirty="0" smtClean="0">
                  <a:solidFill>
                    <a:srgbClr val="000000"/>
                  </a:solidFill>
                </a:rPr>
                <a:t>Мероприятия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7" name="Text Box 16">
              <a:extLst>
                <a:ext uri="{FF2B5EF4-FFF2-40B4-BE49-F238E27FC236}">
                  <a16:creationId xmlns="" xmlns:a16="http://schemas.microsoft.com/office/drawing/2014/main" id="{28C077D2-9018-4C2A-B17A-892DC3A1601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sp>
        <p:nvSpPr>
          <p:cNvPr id="18" name="Объект 5"/>
          <p:cNvSpPr txBox="1">
            <a:spLocks/>
          </p:cNvSpPr>
          <p:nvPr/>
        </p:nvSpPr>
        <p:spPr>
          <a:xfrm>
            <a:off x="1079318" y="4352925"/>
            <a:ext cx="10515600" cy="1958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31300" y="6311900"/>
            <a:ext cx="2743200" cy="365125"/>
          </a:xfrm>
        </p:spPr>
        <p:txBody>
          <a:bodyPr/>
          <a:lstStyle/>
          <a:p>
            <a:fld id="{22E592EE-4A68-4962-8085-0437772714CA}" type="slidenum">
              <a:rPr lang="en-US" sz="1400" b="1" smtClean="0">
                <a:solidFill>
                  <a:schemeClr val="tx1"/>
                </a:solidFill>
              </a:rPr>
              <a:pPr/>
              <a:t>6</a:t>
            </a:fld>
            <a:endParaRPr lang="en-US" sz="1400" b="1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9900" y="3846511"/>
            <a:ext cx="10464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</a:rPr>
              <a:t>Реализация мероприятий </a:t>
            </a:r>
            <a:r>
              <a:rPr lang="ru-RU" sz="2400" i="1" dirty="0" smtClean="0"/>
              <a:t>способствует: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сплоченности </a:t>
            </a:r>
            <a:r>
              <a:rPr lang="ru-RU" sz="2400" dirty="0"/>
              <a:t>и взаимопомощи школьной </a:t>
            </a:r>
            <a:r>
              <a:rPr lang="ru-RU" sz="2400" dirty="0" smtClean="0"/>
              <a:t>команды;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благоприятному </a:t>
            </a:r>
            <a:r>
              <a:rPr lang="ru-RU" sz="2400" dirty="0"/>
              <a:t>общению </a:t>
            </a:r>
            <a:r>
              <a:rPr lang="ru-RU" sz="2400" dirty="0" smtClean="0"/>
              <a:t>между педагогом и обучающим</a:t>
            </a:r>
            <a:r>
              <a:rPr lang="ru-RU" sz="2400" dirty="0"/>
              <a:t>и</a:t>
            </a:r>
            <a:r>
              <a:rPr lang="ru-RU" sz="2400" dirty="0" smtClean="0"/>
              <a:t>ся;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повышению </a:t>
            </a:r>
            <a:r>
              <a:rPr lang="ru-RU" sz="2400" dirty="0"/>
              <a:t>успеваемости через сохранение и восстановление психофизиологического и психоэмоционального состояния </a:t>
            </a:r>
            <a:r>
              <a:rPr lang="ru-RU" sz="2400" dirty="0" smtClean="0"/>
              <a:t>обучающихся;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раскрытие </a:t>
            </a:r>
            <a:r>
              <a:rPr lang="ru-RU" sz="2400" dirty="0"/>
              <a:t>способностей обучающихся;</a:t>
            </a: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воспитание успешной, нравственной личности.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16268" y="1316028"/>
            <a:ext cx="716933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600"/>
              </a:spcBef>
            </a:pPr>
            <a:r>
              <a:rPr lang="ru-RU" sz="2400" i="1" dirty="0">
                <a:solidFill>
                  <a:srgbClr val="FF0000"/>
                </a:solidFill>
              </a:rPr>
              <a:t>Разработаны с учётом критериев единого образовательного пространства по результатам самодиагностики, чтобы перейти и закрепиться ОУ на среднем уровне.</a:t>
            </a:r>
          </a:p>
        </p:txBody>
      </p:sp>
    </p:spTree>
    <p:extLst>
      <p:ext uri="{BB962C8B-B14F-4D97-AF65-F5344CB8AC3E}">
        <p14:creationId xmlns:p14="http://schemas.microsoft.com/office/powerpoint/2010/main" xmlns="" val="353102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="" xmlns:a16="http://schemas.microsoft.com/office/drawing/2014/main" id="{229D88E8-5E1A-4463-AAE5-38A3BEDE435B}"/>
              </a:ext>
            </a:extLst>
          </p:cNvPr>
          <p:cNvGrpSpPr>
            <a:grpSpLocks/>
          </p:cNvGrpSpPr>
          <p:nvPr/>
        </p:nvGrpSpPr>
        <p:grpSpPr bwMode="auto">
          <a:xfrm>
            <a:off x="6609476" y="276224"/>
            <a:ext cx="5105400" cy="584200"/>
            <a:chOff x="1248" y="3212"/>
            <a:chExt cx="3216" cy="368"/>
          </a:xfrm>
        </p:grpSpPr>
        <p:sp>
          <p:nvSpPr>
            <p:cNvPr id="5" name="Line 18">
              <a:extLst>
                <a:ext uri="{FF2B5EF4-FFF2-40B4-BE49-F238E27FC236}">
                  <a16:creationId xmlns="" xmlns:a16="http://schemas.microsoft.com/office/drawing/2014/main" id="{60F5D416-0C99-4C5C-A3EF-F07BBCC5992C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" name="Rectangle 19">
              <a:extLst>
                <a:ext uri="{FF2B5EF4-FFF2-40B4-BE49-F238E27FC236}">
                  <a16:creationId xmlns="" xmlns:a16="http://schemas.microsoft.com/office/drawing/2014/main" id="{1E6F25FC-7DB3-46C8-96ED-638739F306D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2000"/>
            </a:p>
          </p:txBody>
        </p:sp>
        <p:sp>
          <p:nvSpPr>
            <p:cNvPr id="7" name="Text Box 20">
              <a:extLst>
                <a:ext uri="{FF2B5EF4-FFF2-40B4-BE49-F238E27FC236}">
                  <a16:creationId xmlns="" xmlns:a16="http://schemas.microsoft.com/office/drawing/2014/main" id="{F554843C-7DA1-4EA1-A576-B314854C6D5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20" y="3212"/>
              <a:ext cx="2187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200" dirty="0" smtClean="0">
                  <a:solidFill>
                    <a:srgbClr val="000000"/>
                  </a:solidFill>
                </a:rPr>
                <a:t>Контрольные даты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21">
              <a:extLst>
                <a:ext uri="{FF2B5EF4-FFF2-40B4-BE49-F238E27FC236}">
                  <a16:creationId xmlns="" xmlns:a16="http://schemas.microsoft.com/office/drawing/2014/main" id="{C7AE70ED-DE63-4B34-AEA7-8520D30E6FE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69400" y="6343650"/>
            <a:ext cx="2743200" cy="365125"/>
          </a:xfrm>
        </p:spPr>
        <p:txBody>
          <a:bodyPr/>
          <a:lstStyle/>
          <a:p>
            <a:fld id="{22E592EE-4A68-4962-8085-0437772714CA}" type="slidenum">
              <a:rPr lang="en-US" sz="1400" b="1" smtClean="0">
                <a:solidFill>
                  <a:schemeClr val="tx1"/>
                </a:solidFill>
              </a:rPr>
              <a:pPr/>
              <a:t>7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625861237"/>
              </p:ext>
            </p:extLst>
          </p:nvPr>
        </p:nvGraphicFramePr>
        <p:xfrm>
          <a:off x="493878" y="468124"/>
          <a:ext cx="4413862" cy="2125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Стрелка вправо 10"/>
          <p:cNvSpPr/>
          <p:nvPr/>
        </p:nvSpPr>
        <p:spPr>
          <a:xfrm>
            <a:off x="4824275" y="1217238"/>
            <a:ext cx="592428" cy="631065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xmlns="" val="3637014581"/>
              </p:ext>
            </p:extLst>
          </p:nvPr>
        </p:nvGraphicFramePr>
        <p:xfrm>
          <a:off x="5436156" y="991674"/>
          <a:ext cx="6403262" cy="5866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xmlns="" val="2033135636"/>
              </p:ext>
            </p:extLst>
          </p:nvPr>
        </p:nvGraphicFramePr>
        <p:xfrm>
          <a:off x="459786" y="2453420"/>
          <a:ext cx="4413862" cy="2125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3173862114"/>
              </p:ext>
            </p:extLst>
          </p:nvPr>
        </p:nvGraphicFramePr>
        <p:xfrm>
          <a:off x="410413" y="4416684"/>
          <a:ext cx="4413862" cy="2125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5" name="Стрелка вправо 14"/>
          <p:cNvSpPr/>
          <p:nvPr/>
        </p:nvSpPr>
        <p:spPr>
          <a:xfrm>
            <a:off x="4824275" y="3200395"/>
            <a:ext cx="592428" cy="63106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824275" y="5163660"/>
            <a:ext cx="592428" cy="63106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074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3646995"/>
              </p:ext>
            </p:extLst>
          </p:nvPr>
        </p:nvGraphicFramePr>
        <p:xfrm>
          <a:off x="838201" y="1155700"/>
          <a:ext cx="7061200" cy="5397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384340AD-D649-4CCE-9983-CE88E46C9BA0}"/>
              </a:ext>
            </a:extLst>
          </p:cNvPr>
          <p:cNvGrpSpPr>
            <a:grpSpLocks/>
          </p:cNvGrpSpPr>
          <p:nvPr/>
        </p:nvGrpSpPr>
        <p:grpSpPr bwMode="auto">
          <a:xfrm>
            <a:off x="3801881" y="363537"/>
            <a:ext cx="5105400" cy="584200"/>
            <a:chOff x="1248" y="1439"/>
            <a:chExt cx="3216" cy="368"/>
          </a:xfrm>
        </p:grpSpPr>
        <p:sp>
          <p:nvSpPr>
            <p:cNvPr id="5" name="Line 3">
              <a:extLst>
                <a:ext uri="{FF2B5EF4-FFF2-40B4-BE49-F238E27FC236}">
                  <a16:creationId xmlns="" xmlns:a16="http://schemas.microsoft.com/office/drawing/2014/main" id="{6A02D171-E46D-4437-A8B7-0455830AFCC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00"/>
            </a:p>
          </p:txBody>
        </p:sp>
        <p:sp>
          <p:nvSpPr>
            <p:cNvPr id="6" name="Rectangle 4">
              <a:extLst>
                <a:ext uri="{FF2B5EF4-FFF2-40B4-BE49-F238E27FC236}">
                  <a16:creationId xmlns="" xmlns:a16="http://schemas.microsoft.com/office/drawing/2014/main" id="{D37E4E29-45C7-4DCC-9CF4-AB295F137DE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 sz="2000"/>
            </a:p>
          </p:txBody>
        </p:sp>
        <p:sp>
          <p:nvSpPr>
            <p:cNvPr id="7" name="Text Box 5">
              <a:extLst>
                <a:ext uri="{FF2B5EF4-FFF2-40B4-BE49-F238E27FC236}">
                  <a16:creationId xmlns="" xmlns:a16="http://schemas.microsoft.com/office/drawing/2014/main" id="{C0762124-7A60-417A-9311-913C6F4D2D3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20" y="1439"/>
              <a:ext cx="234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200" dirty="0" smtClean="0">
                  <a:solidFill>
                    <a:srgbClr val="000000"/>
                  </a:solidFill>
                </a:rPr>
                <a:t>Ответственное лицо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="" xmlns:a16="http://schemas.microsoft.com/office/drawing/2014/main" id="{1524AA25-B130-42EB-AC3A-AF2708A7AAF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3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44000" y="6343650"/>
            <a:ext cx="2743200" cy="365125"/>
          </a:xfrm>
        </p:spPr>
        <p:txBody>
          <a:bodyPr/>
          <a:lstStyle/>
          <a:p>
            <a:fld id="{22E592EE-4A68-4962-8085-0437772714CA}" type="slidenum">
              <a:rPr lang="en-US" sz="1400" b="1" smtClean="0">
                <a:solidFill>
                  <a:schemeClr val="tx1"/>
                </a:solidFill>
              </a:rPr>
              <a:pPr/>
              <a:t>8</a:t>
            </a:fld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 rot="5400000">
            <a:off x="6921500" y="2197100"/>
            <a:ext cx="5276850" cy="3181350"/>
          </a:xfrm>
          <a:prstGeom prst="triangl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бъект 5"/>
          <p:cNvSpPr txBox="1">
            <a:spLocks/>
          </p:cNvSpPr>
          <p:nvPr/>
        </p:nvSpPr>
        <p:spPr>
          <a:xfrm>
            <a:off x="8115118" y="3518297"/>
            <a:ext cx="3130550" cy="538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ru-RU" sz="2400" dirty="0" smtClean="0"/>
              <a:t>Школьная команда</a:t>
            </a:r>
          </a:p>
        </p:txBody>
      </p:sp>
    </p:spTree>
    <p:extLst>
      <p:ext uri="{BB962C8B-B14F-4D97-AF65-F5344CB8AC3E}">
        <p14:creationId xmlns:p14="http://schemas.microsoft.com/office/powerpoint/2010/main" xmlns="" val="21351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6258" y="1010016"/>
            <a:ext cx="9109061" cy="221297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Приоритет на ценностные ориентиры школьной команды</a:t>
            </a:r>
          </a:p>
          <a:p>
            <a:r>
              <a:rPr lang="ru-RU" sz="2400" dirty="0" smtClean="0"/>
              <a:t>Использовать инструменты для сплочённости (совместная деятельность, корпоративные встречи и т.д.)  </a:t>
            </a:r>
          </a:p>
          <a:p>
            <a:r>
              <a:rPr lang="ru-RU" sz="2400" dirty="0" smtClean="0"/>
              <a:t>Применять «здоровую конкуренцию» внутри школьной команды (конкурсы, </a:t>
            </a:r>
            <a:r>
              <a:rPr lang="ru-RU" sz="2400" dirty="0" err="1" smtClean="0"/>
              <a:t>вебинары</a:t>
            </a:r>
            <a:r>
              <a:rPr lang="ru-RU" sz="2400" dirty="0" smtClean="0"/>
              <a:t> и т.д.)</a:t>
            </a:r>
          </a:p>
          <a:p>
            <a:endParaRPr lang="ru-RU" sz="2400" dirty="0"/>
          </a:p>
        </p:txBody>
      </p:sp>
      <p:grpSp>
        <p:nvGrpSpPr>
          <p:cNvPr id="4" name="Group 22">
            <a:extLst>
              <a:ext uri="{FF2B5EF4-FFF2-40B4-BE49-F238E27FC236}">
                <a16:creationId xmlns="" xmlns:a16="http://schemas.microsoft.com/office/drawing/2014/main" id="{1AA675E0-6773-4B6F-A1A1-786DD5D26FAE}"/>
              </a:ext>
            </a:extLst>
          </p:cNvPr>
          <p:cNvGrpSpPr>
            <a:grpSpLocks/>
          </p:cNvGrpSpPr>
          <p:nvPr/>
        </p:nvGrpSpPr>
        <p:grpSpPr bwMode="auto">
          <a:xfrm>
            <a:off x="2424083" y="222253"/>
            <a:ext cx="9374217" cy="1149348"/>
            <a:chOff x="1242" y="3198"/>
            <a:chExt cx="2872" cy="739"/>
          </a:xfrm>
        </p:grpSpPr>
        <p:sp>
          <p:nvSpPr>
            <p:cNvPr id="5" name="Line 23">
              <a:extLst>
                <a:ext uri="{FF2B5EF4-FFF2-40B4-BE49-F238E27FC236}">
                  <a16:creationId xmlns="" xmlns:a16="http://schemas.microsoft.com/office/drawing/2014/main" id="{81FA9A00-043E-4CF6-8BA7-5436C6C48F79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766" y="3574"/>
              <a:ext cx="2348" cy="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" name="Rectangle 24">
              <a:extLst>
                <a:ext uri="{FF2B5EF4-FFF2-40B4-BE49-F238E27FC236}">
                  <a16:creationId xmlns="" xmlns:a16="http://schemas.microsoft.com/office/drawing/2014/main" id="{27089E12-0B9B-4DB7-A871-2F3728C303D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182" y="3258"/>
              <a:ext cx="379" cy="259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endParaRPr lang="en-US"/>
            </a:p>
          </p:txBody>
        </p:sp>
        <p:sp>
          <p:nvSpPr>
            <p:cNvPr id="7" name="Text Box 25">
              <a:extLst>
                <a:ext uri="{FF2B5EF4-FFF2-40B4-BE49-F238E27FC236}">
                  <a16:creationId xmlns="" xmlns:a16="http://schemas.microsoft.com/office/drawing/2014/main" id="{C02CBDB4-6073-4AEE-98FB-0C3A40045E9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589" y="3244"/>
              <a:ext cx="2525" cy="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 smtClean="0"/>
                <a:t>Инструменты </a:t>
              </a:r>
              <a:r>
                <a:rPr lang="ru-RU" sz="3200" dirty="0"/>
                <a:t>мотивации школьной </a:t>
              </a:r>
              <a:r>
                <a:rPr lang="ru-RU" sz="3200" dirty="0" smtClean="0"/>
                <a:t>команды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26">
              <a:extLst>
                <a:ext uri="{FF2B5EF4-FFF2-40B4-BE49-F238E27FC236}">
                  <a16:creationId xmlns="" xmlns:a16="http://schemas.microsoft.com/office/drawing/2014/main" id="{DA117A99-88E5-417C-AE4A-9BA21685788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17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169400" y="6356350"/>
            <a:ext cx="2743200" cy="365125"/>
          </a:xfrm>
        </p:spPr>
        <p:txBody>
          <a:bodyPr/>
          <a:lstStyle/>
          <a:p>
            <a:fld id="{22E592EE-4A68-4962-8085-0437772714CA}" type="slidenum">
              <a:rPr lang="en-US" sz="1400" b="1" smtClean="0">
                <a:solidFill>
                  <a:schemeClr val="tx1"/>
                </a:solidFill>
              </a:rPr>
              <a:pPr/>
              <a:t>9</a:t>
            </a:fld>
            <a:endParaRPr lang="en-US" sz="1400" b="1">
              <a:solidFill>
                <a:schemeClr val="tx1"/>
              </a:solidFill>
            </a:endParaRPr>
          </a:p>
        </p:txBody>
      </p:sp>
      <p:grpSp>
        <p:nvGrpSpPr>
          <p:cNvPr id="12" name="Group 22">
            <a:extLst>
              <a:ext uri="{FF2B5EF4-FFF2-40B4-BE49-F238E27FC236}">
                <a16:creationId xmlns="" xmlns:a16="http://schemas.microsoft.com/office/drawing/2014/main" id="{1AA675E0-6773-4B6F-A1A1-786DD5D26FAE}"/>
              </a:ext>
            </a:extLst>
          </p:cNvPr>
          <p:cNvGrpSpPr>
            <a:grpSpLocks/>
          </p:cNvGrpSpPr>
          <p:nvPr/>
        </p:nvGrpSpPr>
        <p:grpSpPr bwMode="auto">
          <a:xfrm>
            <a:off x="6517649" y="3384236"/>
            <a:ext cx="3237304" cy="649777"/>
            <a:chOff x="1242" y="3198"/>
            <a:chExt cx="980" cy="380"/>
          </a:xfrm>
        </p:grpSpPr>
        <p:sp>
          <p:nvSpPr>
            <p:cNvPr id="13" name="Line 23">
              <a:extLst>
                <a:ext uri="{FF2B5EF4-FFF2-40B4-BE49-F238E27FC236}">
                  <a16:creationId xmlns="" xmlns:a16="http://schemas.microsoft.com/office/drawing/2014/main" id="{81FA9A00-043E-4CF6-8BA7-5436C6C48F79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677" y="3578"/>
              <a:ext cx="456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" name="Rectangle 24">
              <a:extLst>
                <a:ext uri="{FF2B5EF4-FFF2-40B4-BE49-F238E27FC236}">
                  <a16:creationId xmlns="" xmlns:a16="http://schemas.microsoft.com/office/drawing/2014/main" id="{27089E12-0B9B-4DB7-A871-2F3728C303D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182" y="3258"/>
              <a:ext cx="379" cy="259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endParaRPr lang="en-US"/>
            </a:p>
          </p:txBody>
        </p:sp>
        <p:sp>
          <p:nvSpPr>
            <p:cNvPr id="15" name="Text Box 25">
              <a:extLst>
                <a:ext uri="{FF2B5EF4-FFF2-40B4-BE49-F238E27FC236}">
                  <a16:creationId xmlns="" xmlns:a16="http://schemas.microsoft.com/office/drawing/2014/main" id="{C02CBDB4-6073-4AEE-98FB-0C3A40045E9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589" y="3236"/>
              <a:ext cx="633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 smtClean="0"/>
                <a:t>Ресурсы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 Box 26">
              <a:extLst>
                <a:ext uri="{FF2B5EF4-FFF2-40B4-BE49-F238E27FC236}">
                  <a16:creationId xmlns="" xmlns:a16="http://schemas.microsoft.com/office/drawing/2014/main" id="{DA117A99-88E5-417C-AE4A-9BA21685788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17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grpSp>
        <p:nvGrpSpPr>
          <p:cNvPr id="17" name="Group 22">
            <a:extLst>
              <a:ext uri="{FF2B5EF4-FFF2-40B4-BE49-F238E27FC236}">
                <a16:creationId xmlns="" xmlns:a16="http://schemas.microsoft.com/office/drawing/2014/main" id="{1AA675E0-6773-4B6F-A1A1-786DD5D26FAE}"/>
              </a:ext>
            </a:extLst>
          </p:cNvPr>
          <p:cNvGrpSpPr>
            <a:grpSpLocks/>
          </p:cNvGrpSpPr>
          <p:nvPr/>
        </p:nvGrpSpPr>
        <p:grpSpPr bwMode="auto">
          <a:xfrm>
            <a:off x="758838" y="3305579"/>
            <a:ext cx="2735192" cy="663457"/>
            <a:chOff x="1242" y="3198"/>
            <a:chExt cx="828" cy="388"/>
          </a:xfrm>
        </p:grpSpPr>
        <p:sp>
          <p:nvSpPr>
            <p:cNvPr id="18" name="Line 23">
              <a:extLst>
                <a:ext uri="{FF2B5EF4-FFF2-40B4-BE49-F238E27FC236}">
                  <a16:creationId xmlns="" xmlns:a16="http://schemas.microsoft.com/office/drawing/2014/main" id="{81FA9A00-043E-4CF6-8BA7-5436C6C48F79}"/>
                </a:ext>
              </a:extLst>
            </p:cNvPr>
            <p:cNvSpPr>
              <a:spLocks noChangeShapeType="1"/>
            </p:cNvSpPr>
            <p:nvPr/>
          </p:nvSpPr>
          <p:spPr bwMode="gray">
            <a:xfrm flipV="1">
              <a:off x="1614" y="3578"/>
              <a:ext cx="456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9" name="Rectangle 24">
              <a:extLst>
                <a:ext uri="{FF2B5EF4-FFF2-40B4-BE49-F238E27FC236}">
                  <a16:creationId xmlns="" xmlns:a16="http://schemas.microsoft.com/office/drawing/2014/main" id="{27089E12-0B9B-4DB7-A871-2F3728C303D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182" y="3258"/>
              <a:ext cx="379" cy="259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endParaRPr lang="en-US"/>
            </a:p>
          </p:txBody>
        </p:sp>
        <p:sp>
          <p:nvSpPr>
            <p:cNvPr id="20" name="Text Box 25">
              <a:extLst>
                <a:ext uri="{FF2B5EF4-FFF2-40B4-BE49-F238E27FC236}">
                  <a16:creationId xmlns="" xmlns:a16="http://schemas.microsoft.com/office/drawing/2014/main" id="{C02CBDB4-6073-4AEE-98FB-0C3A40045E9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589" y="3244"/>
              <a:ext cx="444" cy="3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3200" dirty="0" smtClean="0"/>
                <a:t>ЛНА</a:t>
              </a:r>
              <a:endParaRPr 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21" name="Text Box 26">
              <a:extLst>
                <a:ext uri="{FF2B5EF4-FFF2-40B4-BE49-F238E27FC236}">
                  <a16:creationId xmlns="" xmlns:a16="http://schemas.microsoft.com/office/drawing/2014/main" id="{DA117A99-88E5-417C-AE4A-9BA21685788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17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sp>
        <p:nvSpPr>
          <p:cNvPr id="22" name="Объект 2"/>
          <p:cNvSpPr txBox="1">
            <a:spLocks/>
          </p:cNvSpPr>
          <p:nvPr/>
        </p:nvSpPr>
        <p:spPr>
          <a:xfrm>
            <a:off x="727508" y="4775487"/>
            <a:ext cx="4868479" cy="2212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6696031" y="4265305"/>
            <a:ext cx="4668693" cy="2212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Техническое обеспечение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Учебно-методическая база</a:t>
            </a:r>
            <a:endParaRPr lang="ru-RU" sz="2400" dirty="0"/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937220" y="4147316"/>
            <a:ext cx="5546499" cy="2212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Федеральные документы и законы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Нормативно-правовые документы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Устав МБОУ СОШ №3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dirty="0" smtClean="0"/>
              <a:t>Положения МБОУ СОШ №3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53784" y="6325157"/>
            <a:ext cx="45096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3rezh.uralschool.ru/sveden/document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46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2004</TotalTime>
  <Words>609</Words>
  <Application>Microsoft Office PowerPoint</Application>
  <PresentationFormat>Произвольный</PresentationFormat>
  <Paragraphs>158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Дорожная карта</vt:lpstr>
      <vt:lpstr>Цель дорожной карты: создание Школы полного дня для совершенствования традиционной системы обучения, ценностных ориентиров и объединение в социальные группы через познание, созидание, нравственные ценности для построения будущего каждого обучающегося.</vt:lpstr>
      <vt:lpstr>Единое образовательное пространство</vt:lpstr>
      <vt:lpstr>Дорожная карта полностью отражает суть пояснительной записки проекта Школа развития МБОУ СОШ №3 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Uzer</cp:lastModifiedBy>
  <cp:revision>44</cp:revision>
  <dcterms:created xsi:type="dcterms:W3CDTF">2020-10-04T10:57:35Z</dcterms:created>
  <dcterms:modified xsi:type="dcterms:W3CDTF">2022-11-28T07:43:39Z</dcterms:modified>
  <cp:contentStatus/>
</cp:coreProperties>
</file>